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object 217"/>
          <p:cNvSpPr/>
          <p:nvPr/>
        </p:nvSpPr>
        <p:spPr>
          <a:xfrm>
            <a:off x="2859405" y="681354"/>
            <a:ext cx="2042541" cy="1205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1015288" y="2786125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1015288" y="2932429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1015288" y="3077209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1012240" y="2783077"/>
            <a:ext cx="0" cy="443484"/>
          </a:xfrm>
          <a:custGeom>
            <a:avLst/>
            <a:gdLst/>
            <a:ahLst/>
            <a:cxnLst/>
            <a:rect l="l" t="t" r="r" b="b"/>
            <a:pathLst>
              <a:path w="0" h="443484">
                <a:moveTo>
                  <a:pt x="0" y="0"/>
                </a:moveTo>
                <a:lnTo>
                  <a:pt x="0" y="443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1015288" y="3223513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6714489" y="2783078"/>
            <a:ext cx="0" cy="443483"/>
          </a:xfrm>
          <a:custGeom>
            <a:avLst/>
            <a:gdLst/>
            <a:ahLst/>
            <a:cxnLst/>
            <a:rect l="l" t="t" r="r" b="b"/>
            <a:pathLst>
              <a:path w="0" h="443483">
                <a:moveTo>
                  <a:pt x="0" y="0"/>
                </a:moveTo>
                <a:lnTo>
                  <a:pt x="0" y="4434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1015288" y="3822826"/>
            <a:ext cx="2905379" cy="0"/>
          </a:xfrm>
          <a:custGeom>
            <a:avLst/>
            <a:gdLst/>
            <a:ahLst/>
            <a:cxnLst/>
            <a:rect l="l" t="t" r="r" b="b"/>
            <a:pathLst>
              <a:path w="2905379" h="0">
                <a:moveTo>
                  <a:pt x="0" y="0"/>
                </a:moveTo>
                <a:lnTo>
                  <a:pt x="290537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1015288" y="3969130"/>
            <a:ext cx="2905379" cy="0"/>
          </a:xfrm>
          <a:custGeom>
            <a:avLst/>
            <a:gdLst/>
            <a:ahLst/>
            <a:cxnLst/>
            <a:rect l="l" t="t" r="r" b="b"/>
            <a:pathLst>
              <a:path w="2905379" h="0">
                <a:moveTo>
                  <a:pt x="0" y="0"/>
                </a:moveTo>
                <a:lnTo>
                  <a:pt x="290537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1015288" y="4115435"/>
            <a:ext cx="2905379" cy="0"/>
          </a:xfrm>
          <a:custGeom>
            <a:avLst/>
            <a:gdLst/>
            <a:ahLst/>
            <a:cxnLst/>
            <a:rect l="l" t="t" r="r" b="b"/>
            <a:pathLst>
              <a:path w="2905379" h="0">
                <a:moveTo>
                  <a:pt x="0" y="0"/>
                </a:moveTo>
                <a:lnTo>
                  <a:pt x="290537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1015288" y="4260215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1624838" y="4260215"/>
            <a:ext cx="2295779" cy="0"/>
          </a:xfrm>
          <a:custGeom>
            <a:avLst/>
            <a:gdLst/>
            <a:ahLst/>
            <a:cxnLst/>
            <a:rect l="l" t="t" r="r" b="b"/>
            <a:pathLst>
              <a:path w="2295779" h="0">
                <a:moveTo>
                  <a:pt x="0" y="0"/>
                </a:moveTo>
                <a:lnTo>
                  <a:pt x="229577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1621789" y="4257167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1015288" y="4406518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1624838" y="4406518"/>
            <a:ext cx="173736" cy="0"/>
          </a:xfrm>
          <a:custGeom>
            <a:avLst/>
            <a:gdLst/>
            <a:ahLst/>
            <a:cxnLst/>
            <a:rect l="l" t="t" r="r" b="b"/>
            <a:pathLst>
              <a:path w="173736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1804670" y="4406518"/>
            <a:ext cx="562660" cy="0"/>
          </a:xfrm>
          <a:custGeom>
            <a:avLst/>
            <a:gdLst/>
            <a:ahLst/>
            <a:cxnLst/>
            <a:rect l="l" t="t" r="r" b="b"/>
            <a:pathLst>
              <a:path w="562660" h="0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2373503" y="4406518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2524379" y="4406518"/>
            <a:ext cx="804671" cy="0"/>
          </a:xfrm>
          <a:custGeom>
            <a:avLst/>
            <a:gdLst/>
            <a:ahLst/>
            <a:cxnLst/>
            <a:rect l="l" t="t" r="r" b="b"/>
            <a:pathLst>
              <a:path w="804671" h="0">
                <a:moveTo>
                  <a:pt x="0" y="0"/>
                </a:moveTo>
                <a:lnTo>
                  <a:pt x="80467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3335147" y="4406518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1015288" y="4621403"/>
            <a:ext cx="783335" cy="0"/>
          </a:xfrm>
          <a:custGeom>
            <a:avLst/>
            <a:gdLst/>
            <a:ahLst/>
            <a:cxnLst/>
            <a:rect l="l" t="t" r="r" b="b"/>
            <a:pathLst>
              <a:path w="783335" h="0">
                <a:moveTo>
                  <a:pt x="0" y="0"/>
                </a:moveTo>
                <a:lnTo>
                  <a:pt x="7833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1804670" y="4621403"/>
            <a:ext cx="562660" cy="0"/>
          </a:xfrm>
          <a:custGeom>
            <a:avLst/>
            <a:gdLst/>
            <a:ahLst/>
            <a:cxnLst/>
            <a:rect l="l" t="t" r="r" b="b"/>
            <a:pathLst>
              <a:path w="562660" h="0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1012240" y="3819778"/>
            <a:ext cx="0" cy="1071372"/>
          </a:xfrm>
          <a:custGeom>
            <a:avLst/>
            <a:gdLst/>
            <a:ahLst/>
            <a:cxnLst/>
            <a:rect l="l" t="t" r="r" b="b"/>
            <a:pathLst>
              <a:path w="0" h="1071372">
                <a:moveTo>
                  <a:pt x="0" y="0"/>
                </a:moveTo>
                <a:lnTo>
                  <a:pt x="0" y="1071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1015288" y="4888103"/>
            <a:ext cx="783335" cy="0"/>
          </a:xfrm>
          <a:custGeom>
            <a:avLst/>
            <a:gdLst/>
            <a:ahLst/>
            <a:cxnLst/>
            <a:rect l="l" t="t" r="r" b="b"/>
            <a:pathLst>
              <a:path w="783335" h="0">
                <a:moveTo>
                  <a:pt x="0" y="0"/>
                </a:moveTo>
                <a:lnTo>
                  <a:pt x="7833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1801622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1804670" y="4888103"/>
            <a:ext cx="562660" cy="0"/>
          </a:xfrm>
          <a:custGeom>
            <a:avLst/>
            <a:gdLst/>
            <a:ahLst/>
            <a:cxnLst/>
            <a:rect l="l" t="t" r="r" b="b"/>
            <a:pathLst>
              <a:path w="562660" h="0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370454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2524379" y="4621403"/>
            <a:ext cx="804671" cy="0"/>
          </a:xfrm>
          <a:custGeom>
            <a:avLst/>
            <a:gdLst/>
            <a:ahLst/>
            <a:cxnLst/>
            <a:rect l="l" t="t" r="r" b="b"/>
            <a:pathLst>
              <a:path w="804671" h="0">
                <a:moveTo>
                  <a:pt x="0" y="0"/>
                </a:moveTo>
                <a:lnTo>
                  <a:pt x="80467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3335147" y="4621403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2521331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2524379" y="4888103"/>
            <a:ext cx="804671" cy="0"/>
          </a:xfrm>
          <a:custGeom>
            <a:avLst/>
            <a:gdLst/>
            <a:ahLst/>
            <a:cxnLst/>
            <a:rect l="l" t="t" r="r" b="b"/>
            <a:pathLst>
              <a:path w="804671" h="0">
                <a:moveTo>
                  <a:pt x="0" y="0"/>
                </a:moveTo>
                <a:lnTo>
                  <a:pt x="80467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3332099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3335147" y="4888103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3923665" y="3819778"/>
            <a:ext cx="0" cy="1071372"/>
          </a:xfrm>
          <a:custGeom>
            <a:avLst/>
            <a:gdLst/>
            <a:ahLst/>
            <a:cxnLst/>
            <a:rect l="l" t="t" r="r" b="b"/>
            <a:pathLst>
              <a:path w="0" h="1071372">
                <a:moveTo>
                  <a:pt x="0" y="0"/>
                </a:moveTo>
                <a:lnTo>
                  <a:pt x="0" y="1071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144645" y="3822826"/>
            <a:ext cx="2615437" cy="0"/>
          </a:xfrm>
          <a:custGeom>
            <a:avLst/>
            <a:gdLst/>
            <a:ahLst/>
            <a:cxnLst/>
            <a:rect l="l" t="t" r="r" b="b"/>
            <a:pathLst>
              <a:path w="2615437" h="0">
                <a:moveTo>
                  <a:pt x="0" y="0"/>
                </a:moveTo>
                <a:lnTo>
                  <a:pt x="261543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144645" y="3969130"/>
            <a:ext cx="2615437" cy="0"/>
          </a:xfrm>
          <a:custGeom>
            <a:avLst/>
            <a:gdLst/>
            <a:ahLst/>
            <a:cxnLst/>
            <a:rect l="l" t="t" r="r" b="b"/>
            <a:pathLst>
              <a:path w="2615437" h="0">
                <a:moveTo>
                  <a:pt x="0" y="0"/>
                </a:moveTo>
                <a:lnTo>
                  <a:pt x="261543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144645" y="4115435"/>
            <a:ext cx="2615437" cy="0"/>
          </a:xfrm>
          <a:custGeom>
            <a:avLst/>
            <a:gdLst/>
            <a:ahLst/>
            <a:cxnLst/>
            <a:rect l="l" t="t" r="r" b="b"/>
            <a:pathLst>
              <a:path w="2615437" h="0">
                <a:moveTo>
                  <a:pt x="0" y="0"/>
                </a:moveTo>
                <a:lnTo>
                  <a:pt x="261543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144327" y="3819779"/>
            <a:ext cx="0" cy="443484"/>
          </a:xfrm>
          <a:custGeom>
            <a:avLst/>
            <a:gdLst/>
            <a:ahLst/>
            <a:cxnLst/>
            <a:rect l="l" t="t" r="r" b="b"/>
            <a:pathLst>
              <a:path w="0" h="443484">
                <a:moveTo>
                  <a:pt x="0" y="0"/>
                </a:moveTo>
                <a:lnTo>
                  <a:pt x="0" y="44348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6763257" y="3819779"/>
            <a:ext cx="0" cy="443483"/>
          </a:xfrm>
          <a:custGeom>
            <a:avLst/>
            <a:gdLst/>
            <a:ahLst/>
            <a:cxnLst/>
            <a:rect l="l" t="t" r="r" b="b"/>
            <a:pathLst>
              <a:path w="0" h="443483">
                <a:moveTo>
                  <a:pt x="0" y="0"/>
                </a:moveTo>
                <a:lnTo>
                  <a:pt x="0" y="4434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150741" y="4260215"/>
            <a:ext cx="2609341" cy="0"/>
          </a:xfrm>
          <a:custGeom>
            <a:avLst/>
            <a:gdLst/>
            <a:ahLst/>
            <a:cxnLst/>
            <a:rect l="l" t="t" r="r" b="b"/>
            <a:pathLst>
              <a:path w="2609341" h="0">
                <a:moveTo>
                  <a:pt x="0" y="0"/>
                </a:moveTo>
                <a:lnTo>
                  <a:pt x="260934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150741" y="4406518"/>
            <a:ext cx="1158544" cy="0"/>
          </a:xfrm>
          <a:custGeom>
            <a:avLst/>
            <a:gdLst/>
            <a:ahLst/>
            <a:cxnLst/>
            <a:rect l="l" t="t" r="r" b="b"/>
            <a:pathLst>
              <a:path w="1158544" h="0">
                <a:moveTo>
                  <a:pt x="0" y="0"/>
                </a:moveTo>
                <a:lnTo>
                  <a:pt x="115854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315458" y="4406518"/>
            <a:ext cx="396239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138549" y="462140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144645" y="4621403"/>
            <a:ext cx="1164640" cy="0"/>
          </a:xfrm>
          <a:custGeom>
            <a:avLst/>
            <a:gdLst/>
            <a:ahLst/>
            <a:cxnLst/>
            <a:rect l="l" t="t" r="r" b="b"/>
            <a:pathLst>
              <a:path w="1164640" h="0">
                <a:moveTo>
                  <a:pt x="0" y="0"/>
                </a:moveTo>
                <a:lnTo>
                  <a:pt x="11646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315458" y="4621403"/>
            <a:ext cx="396239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717794" y="4621403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6222238" y="4621403"/>
            <a:ext cx="537971" cy="0"/>
          </a:xfrm>
          <a:custGeom>
            <a:avLst/>
            <a:gdLst/>
            <a:ahLst/>
            <a:cxnLst/>
            <a:rect l="l" t="t" r="r" b="b"/>
            <a:pathLst>
              <a:path w="537971" h="0">
                <a:moveTo>
                  <a:pt x="0" y="0"/>
                </a:moveTo>
                <a:lnTo>
                  <a:pt x="53797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142755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144645" y="4888103"/>
            <a:ext cx="1164640" cy="0"/>
          </a:xfrm>
          <a:custGeom>
            <a:avLst/>
            <a:gdLst/>
            <a:ahLst/>
            <a:cxnLst/>
            <a:rect l="l" t="t" r="r" b="b"/>
            <a:pathLst>
              <a:path w="1164640" h="0">
                <a:moveTo>
                  <a:pt x="0" y="0"/>
                </a:moveTo>
                <a:lnTo>
                  <a:pt x="11646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312410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5315458" y="4888103"/>
            <a:ext cx="396239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714746" y="4403470"/>
            <a:ext cx="0" cy="487680"/>
          </a:xfrm>
          <a:custGeom>
            <a:avLst/>
            <a:gdLst/>
            <a:ahLst/>
            <a:cxnLst/>
            <a:rect l="l" t="t" r="r" b="b"/>
            <a:pathLst>
              <a:path w="0" h="487680">
                <a:moveTo>
                  <a:pt x="0" y="0"/>
                </a:moveTo>
                <a:lnTo>
                  <a:pt x="0" y="4876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717794" y="4888103"/>
            <a:ext cx="492251" cy="0"/>
          </a:xfrm>
          <a:custGeom>
            <a:avLst/>
            <a:gdLst/>
            <a:ahLst/>
            <a:cxnLst/>
            <a:rect l="l" t="t" r="r" b="b"/>
            <a:pathLst>
              <a:path w="492251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6214776" y="4618355"/>
            <a:ext cx="0" cy="272795"/>
          </a:xfrm>
          <a:custGeom>
            <a:avLst/>
            <a:gdLst/>
            <a:ahLst/>
            <a:cxnLst/>
            <a:rect l="l" t="t" r="r" b="b"/>
            <a:pathLst>
              <a:path w="0" h="272795">
                <a:moveTo>
                  <a:pt x="0" y="0"/>
                </a:moveTo>
                <a:lnTo>
                  <a:pt x="0" y="2727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6216142" y="4888103"/>
            <a:ext cx="544067" cy="0"/>
          </a:xfrm>
          <a:custGeom>
            <a:avLst/>
            <a:gdLst/>
            <a:ahLst/>
            <a:cxnLst/>
            <a:rect l="l" t="t" r="r" b="b"/>
            <a:pathLst>
              <a:path w="544067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6763257" y="4618355"/>
            <a:ext cx="0" cy="272795"/>
          </a:xfrm>
          <a:custGeom>
            <a:avLst/>
            <a:gdLst/>
            <a:ahLst/>
            <a:cxnLst/>
            <a:rect l="l" t="t" r="r" b="b"/>
            <a:pathLst>
              <a:path w="0" h="272795">
                <a:moveTo>
                  <a:pt x="0" y="0"/>
                </a:moveTo>
                <a:lnTo>
                  <a:pt x="0" y="2727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904036" y="5487288"/>
            <a:ext cx="1794002" cy="0"/>
          </a:xfrm>
          <a:custGeom>
            <a:avLst/>
            <a:gdLst/>
            <a:ahLst/>
            <a:cxnLst/>
            <a:rect l="l" t="t" r="r" b="b"/>
            <a:pathLst>
              <a:path w="1794002" h="0">
                <a:moveTo>
                  <a:pt x="0" y="0"/>
                </a:moveTo>
                <a:lnTo>
                  <a:pt x="17940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2704211" y="5487288"/>
            <a:ext cx="804672" cy="0"/>
          </a:xfrm>
          <a:custGeom>
            <a:avLst/>
            <a:gdLst/>
            <a:ahLst/>
            <a:cxnLst/>
            <a:rect l="l" t="t" r="r" b="b"/>
            <a:pathLst>
              <a:path w="804672" h="0">
                <a:moveTo>
                  <a:pt x="0" y="0"/>
                </a:moveTo>
                <a:lnTo>
                  <a:pt x="8046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514979" y="5487288"/>
            <a:ext cx="292912" cy="0"/>
          </a:xfrm>
          <a:custGeom>
            <a:avLst/>
            <a:gdLst/>
            <a:ahLst/>
            <a:cxnLst/>
            <a:rect l="l" t="t" r="r" b="b"/>
            <a:pathLst>
              <a:path w="292912" h="0">
                <a:moveTo>
                  <a:pt x="0" y="0"/>
                </a:moveTo>
                <a:lnTo>
                  <a:pt x="2929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2701163" y="5484240"/>
            <a:ext cx="0" cy="150876"/>
          </a:xfrm>
          <a:custGeom>
            <a:avLst/>
            <a:gdLst/>
            <a:ahLst/>
            <a:cxnLst/>
            <a:rect l="l" t="t" r="r" b="b"/>
            <a:pathLst>
              <a:path w="0" h="150876">
                <a:moveTo>
                  <a:pt x="0" y="0"/>
                </a:moveTo>
                <a:lnTo>
                  <a:pt x="0" y="1508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511931" y="5484240"/>
            <a:ext cx="0" cy="150876"/>
          </a:xfrm>
          <a:custGeom>
            <a:avLst/>
            <a:gdLst/>
            <a:ahLst/>
            <a:cxnLst/>
            <a:rect l="l" t="t" r="r" b="b"/>
            <a:pathLst>
              <a:path w="0" h="150876">
                <a:moveTo>
                  <a:pt x="0" y="0"/>
                </a:moveTo>
                <a:lnTo>
                  <a:pt x="0" y="1508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904036" y="5632068"/>
            <a:ext cx="1794002" cy="0"/>
          </a:xfrm>
          <a:custGeom>
            <a:avLst/>
            <a:gdLst/>
            <a:ahLst/>
            <a:cxnLst/>
            <a:rect l="l" t="t" r="r" b="b"/>
            <a:pathLst>
              <a:path w="1794002" h="0">
                <a:moveTo>
                  <a:pt x="0" y="0"/>
                </a:moveTo>
                <a:lnTo>
                  <a:pt x="17940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2704211" y="5632068"/>
            <a:ext cx="804672" cy="0"/>
          </a:xfrm>
          <a:custGeom>
            <a:avLst/>
            <a:gdLst/>
            <a:ahLst/>
            <a:cxnLst/>
            <a:rect l="l" t="t" r="r" b="b"/>
            <a:pathLst>
              <a:path w="804672" h="0">
                <a:moveTo>
                  <a:pt x="0" y="0"/>
                </a:moveTo>
                <a:lnTo>
                  <a:pt x="8046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514979" y="5632068"/>
            <a:ext cx="292912" cy="0"/>
          </a:xfrm>
          <a:custGeom>
            <a:avLst/>
            <a:gdLst/>
            <a:ahLst/>
            <a:cxnLst/>
            <a:rect l="l" t="t" r="r" b="b"/>
            <a:pathLst>
              <a:path w="292912" h="0">
                <a:moveTo>
                  <a:pt x="0" y="0"/>
                </a:moveTo>
                <a:lnTo>
                  <a:pt x="29291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903719" y="5484240"/>
            <a:ext cx="0" cy="297180"/>
          </a:xfrm>
          <a:custGeom>
            <a:avLst/>
            <a:gdLst/>
            <a:ahLst/>
            <a:cxnLst/>
            <a:rect l="l" t="t" r="r" b="b"/>
            <a:pathLst>
              <a:path w="0" h="297180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810889" y="5484240"/>
            <a:ext cx="0" cy="297180"/>
          </a:xfrm>
          <a:custGeom>
            <a:avLst/>
            <a:gdLst/>
            <a:ahLst/>
            <a:cxnLst/>
            <a:rect l="l" t="t" r="r" b="b"/>
            <a:pathLst>
              <a:path w="0" h="297180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910132" y="5778373"/>
            <a:ext cx="2897759" cy="0"/>
          </a:xfrm>
          <a:custGeom>
            <a:avLst/>
            <a:gdLst/>
            <a:ahLst/>
            <a:cxnLst/>
            <a:rect l="l" t="t" r="r" b="b"/>
            <a:pathLst>
              <a:path w="2897759" h="0">
                <a:moveTo>
                  <a:pt x="0" y="0"/>
                </a:moveTo>
                <a:lnTo>
                  <a:pt x="289775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981577" y="5487288"/>
            <a:ext cx="1237488" cy="0"/>
          </a:xfrm>
          <a:custGeom>
            <a:avLst/>
            <a:gdLst/>
            <a:ahLst/>
            <a:cxnLst/>
            <a:rect l="l" t="t" r="r" b="b"/>
            <a:pathLst>
              <a:path w="1237488" h="0">
                <a:moveTo>
                  <a:pt x="0" y="0"/>
                </a:moveTo>
                <a:lnTo>
                  <a:pt x="12374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225161" y="5487288"/>
            <a:ext cx="353872" cy="0"/>
          </a:xfrm>
          <a:custGeom>
            <a:avLst/>
            <a:gdLst/>
            <a:ahLst/>
            <a:cxnLst/>
            <a:rect l="l" t="t" r="r" b="b"/>
            <a:pathLst>
              <a:path w="353872" h="0">
                <a:moveTo>
                  <a:pt x="0" y="0"/>
                </a:moveTo>
                <a:lnTo>
                  <a:pt x="353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585206" y="5487288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6845808" y="5487288"/>
            <a:ext cx="353568" cy="0"/>
          </a:xfrm>
          <a:custGeom>
            <a:avLst/>
            <a:gdLst/>
            <a:ahLst/>
            <a:cxnLst/>
            <a:rect l="l" t="t" r="r" b="b"/>
            <a:pathLst>
              <a:path w="353568" h="0">
                <a:moveTo>
                  <a:pt x="0" y="0"/>
                </a:moveTo>
                <a:lnTo>
                  <a:pt x="3535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981259" y="5484241"/>
            <a:ext cx="0" cy="150875"/>
          </a:xfrm>
          <a:custGeom>
            <a:avLst/>
            <a:gdLst/>
            <a:ahLst/>
            <a:cxnLst/>
            <a:rect l="l" t="t" r="r" b="b"/>
            <a:pathLst>
              <a:path w="0" h="150875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5224843" y="5484240"/>
            <a:ext cx="0" cy="150876"/>
          </a:xfrm>
          <a:custGeom>
            <a:avLst/>
            <a:gdLst/>
            <a:ahLst/>
            <a:cxnLst/>
            <a:rect l="l" t="t" r="r" b="b"/>
            <a:pathLst>
              <a:path w="0" h="150876">
                <a:moveTo>
                  <a:pt x="0" y="0"/>
                </a:moveTo>
                <a:lnTo>
                  <a:pt x="0" y="1508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5584888" y="5484240"/>
            <a:ext cx="0" cy="150876"/>
          </a:xfrm>
          <a:custGeom>
            <a:avLst/>
            <a:gdLst/>
            <a:ahLst/>
            <a:cxnLst/>
            <a:rect l="l" t="t" r="r" b="b"/>
            <a:pathLst>
              <a:path w="0" h="150876">
                <a:moveTo>
                  <a:pt x="0" y="0"/>
                </a:moveTo>
                <a:lnTo>
                  <a:pt x="0" y="1508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6845490" y="5484241"/>
            <a:ext cx="0" cy="150876"/>
          </a:xfrm>
          <a:custGeom>
            <a:avLst/>
            <a:gdLst/>
            <a:ahLst/>
            <a:cxnLst/>
            <a:rect l="l" t="t" r="r" b="b"/>
            <a:pathLst>
              <a:path w="0" h="150876">
                <a:moveTo>
                  <a:pt x="0" y="0"/>
                </a:moveTo>
                <a:lnTo>
                  <a:pt x="0" y="1508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7202423" y="5484241"/>
            <a:ext cx="0" cy="150875"/>
          </a:xfrm>
          <a:custGeom>
            <a:avLst/>
            <a:gdLst/>
            <a:ahLst/>
            <a:cxnLst/>
            <a:rect l="l" t="t" r="r" b="b"/>
            <a:pathLst>
              <a:path w="0" h="150875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987673" y="5632068"/>
            <a:ext cx="1231391" cy="0"/>
          </a:xfrm>
          <a:custGeom>
            <a:avLst/>
            <a:gdLst/>
            <a:ahLst/>
            <a:cxnLst/>
            <a:rect l="l" t="t" r="r" b="b"/>
            <a:pathLst>
              <a:path w="1231391" h="0">
                <a:moveTo>
                  <a:pt x="0" y="0"/>
                </a:moveTo>
                <a:lnTo>
                  <a:pt x="12313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231257" y="5632068"/>
            <a:ext cx="347776" cy="0"/>
          </a:xfrm>
          <a:custGeom>
            <a:avLst/>
            <a:gdLst/>
            <a:ahLst/>
            <a:cxnLst/>
            <a:rect l="l" t="t" r="r" b="b"/>
            <a:pathLst>
              <a:path w="347776" h="0">
                <a:moveTo>
                  <a:pt x="0" y="0"/>
                </a:moveTo>
                <a:lnTo>
                  <a:pt x="3477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591302" y="5632068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6851904" y="5632068"/>
            <a:ext cx="347472" cy="0"/>
          </a:xfrm>
          <a:custGeom>
            <a:avLst/>
            <a:gdLst/>
            <a:ahLst/>
            <a:cxnLst/>
            <a:rect l="l" t="t" r="r" b="b"/>
            <a:pathLst>
              <a:path w="347472" h="0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3987673" y="5778373"/>
            <a:ext cx="1231391" cy="0"/>
          </a:xfrm>
          <a:custGeom>
            <a:avLst/>
            <a:gdLst/>
            <a:ahLst/>
            <a:cxnLst/>
            <a:rect l="l" t="t" r="r" b="b"/>
            <a:pathLst>
              <a:path w="1231391" h="0">
                <a:moveTo>
                  <a:pt x="0" y="0"/>
                </a:moveTo>
                <a:lnTo>
                  <a:pt x="12313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231257" y="5778373"/>
            <a:ext cx="347776" cy="0"/>
          </a:xfrm>
          <a:custGeom>
            <a:avLst/>
            <a:gdLst/>
            <a:ahLst/>
            <a:cxnLst/>
            <a:rect l="l" t="t" r="r" b="b"/>
            <a:pathLst>
              <a:path w="347776" h="0">
                <a:moveTo>
                  <a:pt x="0" y="0"/>
                </a:moveTo>
                <a:lnTo>
                  <a:pt x="3477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591302" y="5778373"/>
            <a:ext cx="1251508" cy="0"/>
          </a:xfrm>
          <a:custGeom>
            <a:avLst/>
            <a:gdLst/>
            <a:ahLst/>
            <a:cxnLst/>
            <a:rect l="l" t="t" r="r" b="b"/>
            <a:pathLst>
              <a:path w="1251508" h="0">
                <a:moveTo>
                  <a:pt x="0" y="0"/>
                </a:moveTo>
                <a:lnTo>
                  <a:pt x="12515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842759" y="577837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6848856" y="5778373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3975480" y="592467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81577" y="5924676"/>
            <a:ext cx="1237488" cy="0"/>
          </a:xfrm>
          <a:custGeom>
            <a:avLst/>
            <a:gdLst/>
            <a:ahLst/>
            <a:cxnLst/>
            <a:rect l="l" t="t" r="r" b="b"/>
            <a:pathLst>
              <a:path w="1237488" h="0">
                <a:moveTo>
                  <a:pt x="0" y="0"/>
                </a:moveTo>
                <a:lnTo>
                  <a:pt x="12374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219065" y="592467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225161" y="5924676"/>
            <a:ext cx="353872" cy="0"/>
          </a:xfrm>
          <a:custGeom>
            <a:avLst/>
            <a:gdLst/>
            <a:ahLst/>
            <a:cxnLst/>
            <a:rect l="l" t="t" r="r" b="b"/>
            <a:pathLst>
              <a:path w="353872" h="0">
                <a:moveTo>
                  <a:pt x="0" y="0"/>
                </a:moveTo>
                <a:lnTo>
                  <a:pt x="353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579110" y="592467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3975480" y="607098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3981577" y="6070980"/>
            <a:ext cx="1237488" cy="0"/>
          </a:xfrm>
          <a:custGeom>
            <a:avLst/>
            <a:gdLst/>
            <a:ahLst/>
            <a:cxnLst/>
            <a:rect l="l" t="t" r="r" b="b"/>
            <a:pathLst>
              <a:path w="1237488" h="0">
                <a:moveTo>
                  <a:pt x="0" y="0"/>
                </a:moveTo>
                <a:lnTo>
                  <a:pt x="12374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219065" y="607098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5225161" y="6070980"/>
            <a:ext cx="353872" cy="0"/>
          </a:xfrm>
          <a:custGeom>
            <a:avLst/>
            <a:gdLst/>
            <a:ahLst/>
            <a:cxnLst/>
            <a:rect l="l" t="t" r="r" b="b"/>
            <a:pathLst>
              <a:path w="353872" h="0">
                <a:moveTo>
                  <a:pt x="0" y="0"/>
                </a:moveTo>
                <a:lnTo>
                  <a:pt x="353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579110" y="607098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3975480" y="6215761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3981577" y="6215761"/>
            <a:ext cx="1237488" cy="0"/>
          </a:xfrm>
          <a:custGeom>
            <a:avLst/>
            <a:gdLst/>
            <a:ahLst/>
            <a:cxnLst/>
            <a:rect l="l" t="t" r="r" b="b"/>
            <a:pathLst>
              <a:path w="1237488" h="0">
                <a:moveTo>
                  <a:pt x="0" y="0"/>
                </a:moveTo>
                <a:lnTo>
                  <a:pt x="123748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5219065" y="621576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225161" y="6215761"/>
            <a:ext cx="353872" cy="0"/>
          </a:xfrm>
          <a:custGeom>
            <a:avLst/>
            <a:gdLst/>
            <a:ahLst/>
            <a:cxnLst/>
            <a:rect l="l" t="t" r="r" b="b"/>
            <a:pathLst>
              <a:path w="353872" h="0">
                <a:moveTo>
                  <a:pt x="0" y="0"/>
                </a:moveTo>
                <a:lnTo>
                  <a:pt x="3538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5579110" y="621576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975480" y="636206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981577" y="6362064"/>
            <a:ext cx="1237488" cy="0"/>
          </a:xfrm>
          <a:custGeom>
            <a:avLst/>
            <a:gdLst/>
            <a:ahLst/>
            <a:cxnLst/>
            <a:rect l="l" t="t" r="r" b="b"/>
            <a:pathLst>
              <a:path w="1237488" h="0">
                <a:moveTo>
                  <a:pt x="0" y="0"/>
                </a:moveTo>
                <a:lnTo>
                  <a:pt x="12374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5219065" y="636206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5225161" y="6362064"/>
            <a:ext cx="353872" cy="0"/>
          </a:xfrm>
          <a:custGeom>
            <a:avLst/>
            <a:gdLst/>
            <a:ahLst/>
            <a:cxnLst/>
            <a:rect l="l" t="t" r="r" b="b"/>
            <a:pathLst>
              <a:path w="353872" h="0">
                <a:moveTo>
                  <a:pt x="0" y="0"/>
                </a:moveTo>
                <a:lnTo>
                  <a:pt x="353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5579110" y="636206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979687" y="5775325"/>
            <a:ext cx="0" cy="736091"/>
          </a:xfrm>
          <a:custGeom>
            <a:avLst/>
            <a:gdLst/>
            <a:ahLst/>
            <a:cxnLst/>
            <a:rect l="l" t="t" r="r" b="b"/>
            <a:pathLst>
              <a:path w="0" h="736091">
                <a:moveTo>
                  <a:pt x="0" y="0"/>
                </a:moveTo>
                <a:lnTo>
                  <a:pt x="0" y="7360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981577" y="6508369"/>
            <a:ext cx="1237488" cy="0"/>
          </a:xfrm>
          <a:custGeom>
            <a:avLst/>
            <a:gdLst/>
            <a:ahLst/>
            <a:cxnLst/>
            <a:rect l="l" t="t" r="r" b="b"/>
            <a:pathLst>
              <a:path w="1237488" h="0">
                <a:moveTo>
                  <a:pt x="0" y="0"/>
                </a:moveTo>
                <a:lnTo>
                  <a:pt x="123748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223795" y="5775325"/>
            <a:ext cx="0" cy="736092"/>
          </a:xfrm>
          <a:custGeom>
            <a:avLst/>
            <a:gdLst/>
            <a:ahLst/>
            <a:cxnLst/>
            <a:rect l="l" t="t" r="r" b="b"/>
            <a:pathLst>
              <a:path w="0" h="736092">
                <a:moveTo>
                  <a:pt x="0" y="0"/>
                </a:moveTo>
                <a:lnTo>
                  <a:pt x="0" y="7360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5225161" y="6508369"/>
            <a:ext cx="353872" cy="0"/>
          </a:xfrm>
          <a:custGeom>
            <a:avLst/>
            <a:gdLst/>
            <a:ahLst/>
            <a:cxnLst/>
            <a:rect l="l" t="t" r="r" b="b"/>
            <a:pathLst>
              <a:path w="353872" h="0">
                <a:moveTo>
                  <a:pt x="0" y="0"/>
                </a:moveTo>
                <a:lnTo>
                  <a:pt x="3538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583840" y="5775325"/>
            <a:ext cx="0" cy="736092"/>
          </a:xfrm>
          <a:custGeom>
            <a:avLst/>
            <a:gdLst/>
            <a:ahLst/>
            <a:cxnLst/>
            <a:rect l="l" t="t" r="r" b="b"/>
            <a:pathLst>
              <a:path w="0" h="736092">
                <a:moveTo>
                  <a:pt x="0" y="0"/>
                </a:moveTo>
                <a:lnTo>
                  <a:pt x="0" y="7360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585206" y="6508369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41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7202423" y="5775325"/>
            <a:ext cx="0" cy="736091"/>
          </a:xfrm>
          <a:custGeom>
            <a:avLst/>
            <a:gdLst/>
            <a:ahLst/>
            <a:cxnLst/>
            <a:rect l="l" t="t" r="r" b="b"/>
            <a:pathLst>
              <a:path w="0" h="736091">
                <a:moveTo>
                  <a:pt x="0" y="0"/>
                </a:moveTo>
                <a:lnTo>
                  <a:pt x="0" y="7360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910132" y="5924676"/>
            <a:ext cx="2897759" cy="0"/>
          </a:xfrm>
          <a:custGeom>
            <a:avLst/>
            <a:gdLst/>
            <a:ahLst/>
            <a:cxnLst/>
            <a:rect l="l" t="t" r="r" b="b"/>
            <a:pathLst>
              <a:path w="2897759" h="0">
                <a:moveTo>
                  <a:pt x="0" y="0"/>
                </a:moveTo>
                <a:lnTo>
                  <a:pt x="289775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897940" y="607098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904036" y="6070980"/>
            <a:ext cx="2903855" cy="0"/>
          </a:xfrm>
          <a:custGeom>
            <a:avLst/>
            <a:gdLst/>
            <a:ahLst/>
            <a:cxnLst/>
            <a:rect l="l" t="t" r="r" b="b"/>
            <a:pathLst>
              <a:path w="2903855" h="0">
                <a:moveTo>
                  <a:pt x="0" y="0"/>
                </a:moveTo>
                <a:lnTo>
                  <a:pt x="290385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904298" y="5921628"/>
            <a:ext cx="0" cy="297180"/>
          </a:xfrm>
          <a:custGeom>
            <a:avLst/>
            <a:gdLst/>
            <a:ahLst/>
            <a:cxnLst/>
            <a:rect l="l" t="t" r="r" b="b"/>
            <a:pathLst>
              <a:path w="0" h="297180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3810889" y="5921628"/>
            <a:ext cx="0" cy="297180"/>
          </a:xfrm>
          <a:custGeom>
            <a:avLst/>
            <a:gdLst/>
            <a:ahLst/>
            <a:cxnLst/>
            <a:rect l="l" t="t" r="r" b="b"/>
            <a:pathLst>
              <a:path w="0" h="297180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910132" y="6215761"/>
            <a:ext cx="2897759" cy="0"/>
          </a:xfrm>
          <a:custGeom>
            <a:avLst/>
            <a:gdLst/>
            <a:ahLst/>
            <a:cxnLst/>
            <a:rect l="l" t="t" r="r" b="b"/>
            <a:pathLst>
              <a:path w="2897759" h="0">
                <a:moveTo>
                  <a:pt x="0" y="0"/>
                </a:moveTo>
                <a:lnTo>
                  <a:pt x="289775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015288" y="7874254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015288" y="8128761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015288" y="8383270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1012240" y="7871206"/>
            <a:ext cx="0" cy="769619"/>
          </a:xfrm>
          <a:custGeom>
            <a:avLst/>
            <a:gdLst/>
            <a:ahLst/>
            <a:cxnLst/>
            <a:rect l="l" t="t" r="r" b="b"/>
            <a:pathLst>
              <a:path w="0" h="769620">
                <a:moveTo>
                  <a:pt x="0" y="0"/>
                </a:moveTo>
                <a:lnTo>
                  <a:pt x="0" y="76962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015288" y="8637778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6714489" y="7871206"/>
            <a:ext cx="0" cy="769619"/>
          </a:xfrm>
          <a:custGeom>
            <a:avLst/>
            <a:gdLst/>
            <a:ahLst/>
            <a:cxnLst/>
            <a:rect l="l" t="t" r="r" b="b"/>
            <a:pathLst>
              <a:path w="0" h="769619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015288" y="6837552"/>
            <a:ext cx="3045587" cy="0"/>
          </a:xfrm>
          <a:custGeom>
            <a:avLst/>
            <a:gdLst/>
            <a:ahLst/>
            <a:cxnLst/>
            <a:rect l="l" t="t" r="r" b="b"/>
            <a:pathLst>
              <a:path w="3045587" h="0">
                <a:moveTo>
                  <a:pt x="0" y="0"/>
                </a:moveTo>
                <a:lnTo>
                  <a:pt x="30455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015288" y="6983857"/>
            <a:ext cx="3045587" cy="0"/>
          </a:xfrm>
          <a:custGeom>
            <a:avLst/>
            <a:gdLst/>
            <a:ahLst/>
            <a:cxnLst/>
            <a:rect l="l" t="t" r="r" b="b"/>
            <a:pathLst>
              <a:path w="3045587" h="0">
                <a:moveTo>
                  <a:pt x="0" y="0"/>
                </a:moveTo>
                <a:lnTo>
                  <a:pt x="30455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1015288" y="7130161"/>
            <a:ext cx="3045587" cy="0"/>
          </a:xfrm>
          <a:custGeom>
            <a:avLst/>
            <a:gdLst/>
            <a:ahLst/>
            <a:cxnLst/>
            <a:rect l="l" t="t" r="r" b="b"/>
            <a:pathLst>
              <a:path w="3045587" h="0">
                <a:moveTo>
                  <a:pt x="0" y="0"/>
                </a:moveTo>
                <a:lnTo>
                  <a:pt x="30455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012240" y="6834632"/>
            <a:ext cx="0" cy="443356"/>
          </a:xfrm>
          <a:custGeom>
            <a:avLst/>
            <a:gdLst/>
            <a:ahLst/>
            <a:cxnLst/>
            <a:rect l="l" t="t" r="r" b="b"/>
            <a:pathLst>
              <a:path w="0" h="443356">
                <a:moveTo>
                  <a:pt x="0" y="0"/>
                </a:moveTo>
                <a:lnTo>
                  <a:pt x="0" y="44335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015288" y="7274940"/>
            <a:ext cx="3045587" cy="0"/>
          </a:xfrm>
          <a:custGeom>
            <a:avLst/>
            <a:gdLst/>
            <a:ahLst/>
            <a:cxnLst/>
            <a:rect l="l" t="t" r="r" b="b"/>
            <a:pathLst>
              <a:path w="3045587" h="0">
                <a:moveTo>
                  <a:pt x="0" y="0"/>
                </a:moveTo>
                <a:lnTo>
                  <a:pt x="30455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063872" y="6834632"/>
            <a:ext cx="0" cy="443356"/>
          </a:xfrm>
          <a:custGeom>
            <a:avLst/>
            <a:gdLst/>
            <a:ahLst/>
            <a:cxnLst/>
            <a:rect l="l" t="t" r="r" b="b"/>
            <a:pathLst>
              <a:path w="0" h="443356">
                <a:moveTo>
                  <a:pt x="0" y="0"/>
                </a:moveTo>
                <a:lnTo>
                  <a:pt x="0" y="44335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222369" y="6983857"/>
            <a:ext cx="726948" cy="0"/>
          </a:xfrm>
          <a:custGeom>
            <a:avLst/>
            <a:gdLst/>
            <a:ahLst/>
            <a:cxnLst/>
            <a:rect l="l" t="t" r="r" b="b"/>
            <a:pathLst>
              <a:path w="726948" h="0">
                <a:moveTo>
                  <a:pt x="0" y="0"/>
                </a:moveTo>
                <a:lnTo>
                  <a:pt x="72694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955413" y="6983857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225161" y="6983857"/>
            <a:ext cx="715060" cy="0"/>
          </a:xfrm>
          <a:custGeom>
            <a:avLst/>
            <a:gdLst/>
            <a:ahLst/>
            <a:cxnLst/>
            <a:rect l="l" t="t" r="r" b="b"/>
            <a:pathLst>
              <a:path w="715060" h="0">
                <a:moveTo>
                  <a:pt x="0" y="0"/>
                </a:moveTo>
                <a:lnTo>
                  <a:pt x="7150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946394" y="6983857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210177" y="713016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216273" y="7130161"/>
            <a:ext cx="733044" cy="0"/>
          </a:xfrm>
          <a:custGeom>
            <a:avLst/>
            <a:gdLst/>
            <a:ahLst/>
            <a:cxnLst/>
            <a:rect l="l" t="t" r="r" b="b"/>
            <a:pathLst>
              <a:path w="733044" h="0">
                <a:moveTo>
                  <a:pt x="0" y="0"/>
                </a:moveTo>
                <a:lnTo>
                  <a:pt x="7330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955413" y="7130161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225161" y="7130161"/>
            <a:ext cx="715060" cy="0"/>
          </a:xfrm>
          <a:custGeom>
            <a:avLst/>
            <a:gdLst/>
            <a:ahLst/>
            <a:cxnLst/>
            <a:rect l="l" t="t" r="r" b="b"/>
            <a:pathLst>
              <a:path w="715060" h="0">
                <a:moveTo>
                  <a:pt x="0" y="0"/>
                </a:moveTo>
                <a:lnTo>
                  <a:pt x="7150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946394" y="7130161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214383" y="6980809"/>
            <a:ext cx="0" cy="297179"/>
          </a:xfrm>
          <a:custGeom>
            <a:avLst/>
            <a:gdLst/>
            <a:ahLst/>
            <a:cxnLst/>
            <a:rect l="l" t="t" r="r" b="b"/>
            <a:pathLst>
              <a:path w="0"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216273" y="7274940"/>
            <a:ext cx="733044" cy="0"/>
          </a:xfrm>
          <a:custGeom>
            <a:avLst/>
            <a:gdLst/>
            <a:ahLst/>
            <a:cxnLst/>
            <a:rect l="l" t="t" r="r" b="b"/>
            <a:pathLst>
              <a:path w="733044" h="0">
                <a:moveTo>
                  <a:pt x="0" y="0"/>
                </a:moveTo>
                <a:lnTo>
                  <a:pt x="73304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952365" y="6980809"/>
            <a:ext cx="0" cy="297179"/>
          </a:xfrm>
          <a:custGeom>
            <a:avLst/>
            <a:gdLst/>
            <a:ahLst/>
            <a:cxnLst/>
            <a:rect l="l" t="t" r="r" b="b"/>
            <a:pathLst>
              <a:path w="0"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955413" y="7274940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222113" y="6980809"/>
            <a:ext cx="0" cy="297179"/>
          </a:xfrm>
          <a:custGeom>
            <a:avLst/>
            <a:gdLst/>
            <a:ahLst/>
            <a:cxnLst/>
            <a:rect l="l" t="t" r="r" b="b"/>
            <a:pathLst>
              <a:path w="0"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225161" y="7274940"/>
            <a:ext cx="715060" cy="0"/>
          </a:xfrm>
          <a:custGeom>
            <a:avLst/>
            <a:gdLst/>
            <a:ahLst/>
            <a:cxnLst/>
            <a:rect l="l" t="t" r="r" b="b"/>
            <a:pathLst>
              <a:path w="715060" h="0">
                <a:moveTo>
                  <a:pt x="0" y="0"/>
                </a:moveTo>
                <a:lnTo>
                  <a:pt x="7150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943346" y="6980809"/>
            <a:ext cx="0" cy="297179"/>
          </a:xfrm>
          <a:custGeom>
            <a:avLst/>
            <a:gdLst/>
            <a:ahLst/>
            <a:cxnLst/>
            <a:rect l="l" t="t" r="r" b="b"/>
            <a:pathLst>
              <a:path w="0"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946394" y="7274940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6213093" y="6980809"/>
            <a:ext cx="0" cy="297179"/>
          </a:xfrm>
          <a:custGeom>
            <a:avLst/>
            <a:gdLst/>
            <a:ahLst/>
            <a:cxnLst/>
            <a:rect l="l" t="t" r="r" b="b"/>
            <a:pathLst>
              <a:path w="0" h="297179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2978023" y="2054478"/>
            <a:ext cx="184300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 b="1">
                <a:latin typeface="Calibri"/>
                <a:cs typeface="Calibri"/>
              </a:rPr>
              <a:t>REPORTE</a:t>
            </a:r>
            <a:r>
              <a:rPr dirty="0" smtClean="0" baseline="1950" sz="2100" spc="-4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DE</a:t>
            </a:r>
            <a:r>
              <a:rPr dirty="0" smtClean="0" baseline="1950" sz="2100" spc="0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A</a:t>
            </a:r>
            <a:r>
              <a:rPr dirty="0" smtClean="0" baseline="1950" sz="2100" spc="-14" b="1">
                <a:latin typeface="Calibri"/>
                <a:cs typeface="Calibri"/>
              </a:rPr>
              <a:t>C</a:t>
            </a:r>
            <a:r>
              <a:rPr dirty="0" smtClean="0" baseline="1950" sz="2100" spc="0" b="1">
                <a:latin typeface="Calibri"/>
                <a:cs typeface="Calibri"/>
              </a:rPr>
              <a:t>CID</a:t>
            </a:r>
            <a:r>
              <a:rPr dirty="0" smtClean="0" baseline="1950" sz="2100" spc="-9" b="1">
                <a:latin typeface="Calibri"/>
                <a:cs typeface="Calibri"/>
              </a:rPr>
              <a:t>E</a:t>
            </a:r>
            <a:r>
              <a:rPr dirty="0" smtClean="0" baseline="1950" sz="2100" spc="0" b="1">
                <a:latin typeface="Calibri"/>
                <a:cs typeface="Calibri"/>
              </a:rPr>
              <a:t>NTE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68120" y="3511423"/>
            <a:ext cx="128925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ma</a:t>
            </a:r>
            <a:r>
              <a:rPr dirty="0" smtClean="0" baseline="2482" sz="1650" spc="-9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ó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Pers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68120" y="5175631"/>
            <a:ext cx="62269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Acc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55344" y="5791200"/>
            <a:ext cx="207489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u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0" b="1">
                <a:latin typeface="Calibri"/>
                <a:cs typeface="Calibri"/>
              </a:rPr>
              <a:t>a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0" b="1">
                <a:latin typeface="Calibri"/>
                <a:cs typeface="Calibri"/>
              </a:rPr>
              <a:t>o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p</a:t>
            </a:r>
            <a:r>
              <a:rPr dirty="0" smtClean="0" baseline="3034" sz="1350" spc="14" b="1">
                <a:latin typeface="Calibri"/>
                <a:cs typeface="Calibri"/>
              </a:rPr>
              <a:t>r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0" b="1">
                <a:latin typeface="Calibri"/>
                <a:cs typeface="Calibri"/>
              </a:rPr>
              <a:t>ma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0" b="1">
                <a:latin typeface="Calibri"/>
                <a:cs typeface="Calibri"/>
              </a:rPr>
              <a:t>o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en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el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4" b="1">
                <a:latin typeface="Calibri"/>
                <a:cs typeface="Calibri"/>
              </a:rPr>
              <a:t>l</a:t>
            </a:r>
            <a:r>
              <a:rPr dirty="0" smtClean="0" baseline="3034" sz="1350" spc="-4" b="1">
                <a:latin typeface="Calibri"/>
                <a:cs typeface="Calibri"/>
              </a:rPr>
              <a:t>u</a:t>
            </a:r>
            <a:r>
              <a:rPr dirty="0" smtClean="0" baseline="3034" sz="1350" spc="4" b="1">
                <a:latin typeface="Calibri"/>
                <a:cs typeface="Calibri"/>
              </a:rPr>
              <a:t>g</a:t>
            </a:r>
            <a:r>
              <a:rPr dirty="0" smtClean="0" baseline="3034" sz="1350" spc="0" b="1">
                <a:latin typeface="Calibri"/>
                <a:cs typeface="Calibri"/>
              </a:rPr>
              <a:t>ar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del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a</a:t>
            </a:r>
            <a:r>
              <a:rPr dirty="0" smtClean="0" baseline="3034" sz="1350" spc="-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0" b="1">
                <a:latin typeface="Calibri"/>
                <a:cs typeface="Calibri"/>
              </a:rPr>
              <a:t>te: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68120" y="6526149"/>
            <a:ext cx="281487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En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el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é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de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m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67581" y="6850380"/>
            <a:ext cx="7453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4">
                <a:latin typeface="Calibri"/>
                <a:cs typeface="Calibri"/>
              </a:rPr>
              <a:t>T</a:t>
            </a:r>
            <a:r>
              <a:rPr dirty="0" smtClean="0" baseline="3034" sz="1350" spc="0">
                <a:latin typeface="Calibri"/>
                <a:cs typeface="Calibri"/>
              </a:rPr>
              <a:t>ra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-4">
                <a:latin typeface="Calibri"/>
                <a:cs typeface="Calibri"/>
              </a:rPr>
              <a:t>p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r</a:t>
            </a:r>
            <a:r>
              <a:rPr dirty="0" smtClean="0" baseline="3034" sz="1350" spc="-4">
                <a:latin typeface="Calibri"/>
                <a:cs typeface="Calibri"/>
              </a:rPr>
              <a:t>t</a:t>
            </a:r>
            <a:r>
              <a:rPr dirty="0" smtClean="0" baseline="3034" sz="1350" spc="0">
                <a:latin typeface="Calibri"/>
                <a:cs typeface="Calibri"/>
              </a:rPr>
              <a:t>a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ó</a:t>
            </a:r>
            <a:r>
              <a:rPr dirty="0" smtClean="0" baseline="3034" sz="1350" spc="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68120" y="7562850"/>
            <a:ext cx="383721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Des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ó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(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mo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-1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ta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)</a:t>
            </a:r>
            <a:r>
              <a:rPr dirty="0" smtClean="0" baseline="2482" sz="1650" spc="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12240" y="7874254"/>
            <a:ext cx="5702249" cy="254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012240" y="8128761"/>
            <a:ext cx="5702249" cy="254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012240" y="8383270"/>
            <a:ext cx="5702249" cy="254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214383" y="6983857"/>
            <a:ext cx="737981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97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Pr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52365" y="6983857"/>
            <a:ext cx="26974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222113" y="6983857"/>
            <a:ext cx="72123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0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9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43346" y="6983857"/>
            <a:ext cx="2697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214383" y="7130161"/>
            <a:ext cx="737981" cy="144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97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52365" y="7130161"/>
            <a:ext cx="269748" cy="144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222113" y="7130161"/>
            <a:ext cx="721233" cy="144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0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43346" y="7130161"/>
            <a:ext cx="269747" cy="144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012240" y="6837934"/>
            <a:ext cx="3051632" cy="1459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5"/>
              </a:spcBef>
            </a:pP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a: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12240" y="6983857"/>
            <a:ext cx="3051632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12240" y="7130161"/>
            <a:ext cx="3051632" cy="144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P</a:t>
            </a:r>
            <a:r>
              <a:rPr dirty="0" smtClean="0" sz="900" spc="4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ram</a:t>
            </a:r>
            <a:r>
              <a:rPr dirty="0" smtClean="0" sz="900" spc="-4">
                <a:latin typeface="Calibri"/>
                <a:cs typeface="Calibri"/>
              </a:rPr>
              <a:t>é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04298" y="5924676"/>
            <a:ext cx="2906590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746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04298" y="6070980"/>
            <a:ext cx="2906590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746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aram</a:t>
            </a:r>
            <a:r>
              <a:rPr dirty="0" smtClean="0" sz="900" spc="-4">
                <a:latin typeface="Calibri"/>
                <a:cs typeface="Calibri"/>
              </a:rPr>
              <a:t>é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79687" y="5778373"/>
            <a:ext cx="124410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mario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23795" y="5778373"/>
            <a:ext cx="360045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583840" y="5778373"/>
            <a:ext cx="1618583" cy="729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897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ame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79687" y="5924676"/>
            <a:ext cx="124410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23795" y="5924676"/>
            <a:ext cx="360045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3979687" y="6070980"/>
            <a:ext cx="1244108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x</a:t>
            </a:r>
            <a:r>
              <a:rPr dirty="0" smtClean="0" sz="900" spc="-4">
                <a:latin typeface="Calibri"/>
                <a:cs typeface="Calibri"/>
              </a:rPr>
              <a:t>ígeno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23795" y="6070980"/>
            <a:ext cx="360045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979687" y="6215761"/>
            <a:ext cx="124410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í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ave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23795" y="6215761"/>
            <a:ext cx="360045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979687" y="6362064"/>
            <a:ext cx="1244108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vi</a:t>
            </a:r>
            <a:r>
              <a:rPr dirty="0" smtClean="0" sz="900" spc="-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23795" y="6362064"/>
            <a:ext cx="360045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981259" y="5487288"/>
            <a:ext cx="1243583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Carril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IT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24843" y="5487288"/>
            <a:ext cx="360045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584888" y="5487288"/>
            <a:ext cx="1260602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.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P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45490" y="5487288"/>
            <a:ext cx="356933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903719" y="5487288"/>
            <a:ext cx="1797443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325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0">
                <a:latin typeface="Calibri"/>
                <a:cs typeface="Calibri"/>
              </a:rPr>
              <a:t>ar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9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01163" y="5487288"/>
            <a:ext cx="810768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11931" y="5487288"/>
            <a:ext cx="298957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903719" y="5632068"/>
            <a:ext cx="2907169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325">
              <a:lnSpc>
                <a:spcPct val="101725"/>
              </a:lnSpc>
              <a:spcBef>
                <a:spcPts val="30"/>
              </a:spcBef>
            </a:pPr>
            <a:r>
              <a:rPr dirty="0" smtClean="0" sz="900" spc="-4">
                <a:latin typeface="Calibri"/>
                <a:cs typeface="Calibri"/>
              </a:rPr>
              <a:t>F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y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hora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9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9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42755" y="4406518"/>
            <a:ext cx="1169654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ro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9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q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12410" y="4406518"/>
            <a:ext cx="402336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714746" y="4406518"/>
            <a:ext cx="1045463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142755" y="4621403"/>
            <a:ext cx="1169654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Cate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í</a:t>
            </a:r>
            <a:r>
              <a:rPr dirty="0" smtClean="0" sz="900" spc="0" b="1">
                <a:latin typeface="Calibri"/>
                <a:cs typeface="Calibri"/>
              </a:rPr>
              <a:t>a: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12410" y="4621403"/>
            <a:ext cx="402336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714746" y="4621403"/>
            <a:ext cx="500030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l</a:t>
            </a:r>
            <a:r>
              <a:rPr dirty="0" smtClean="0" sz="900" spc="0" b="1">
                <a:latin typeface="Calibri"/>
                <a:cs typeface="Calibri"/>
              </a:rPr>
              <a:t>as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0" b="1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4776" y="4621403"/>
            <a:ext cx="548481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144327" y="3822826"/>
            <a:ext cx="2618930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p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s: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44327" y="3969130"/>
            <a:ext cx="2618930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/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aí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4327" y="4115435"/>
            <a:ext cx="2618930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2240" y="3822826"/>
            <a:ext cx="291142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m</a:t>
            </a:r>
            <a:r>
              <a:rPr dirty="0" smtClean="0" sz="900" spc="-4" b="1">
                <a:latin typeface="Calibri"/>
                <a:cs typeface="Calibri"/>
              </a:rPr>
              <a:t>b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2240" y="3969130"/>
            <a:ext cx="2911424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F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9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imi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2240" y="4115435"/>
            <a:ext cx="2911424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Ci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2240" y="4260215"/>
            <a:ext cx="609549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-4">
                <a:latin typeface="Calibri"/>
                <a:cs typeface="Calibri"/>
              </a:rPr>
              <a:t>é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9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1789" y="4260215"/>
            <a:ext cx="2301875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>
                <a:latin typeface="Calibri"/>
                <a:cs typeface="Calibri"/>
              </a:rPr>
              <a:t>Ma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li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r>
              <a:rPr dirty="0" smtClean="0" sz="900" spc="0">
                <a:latin typeface="Calibri"/>
                <a:cs typeface="Calibri"/>
              </a:rPr>
              <a:t>                   </a:t>
            </a:r>
            <a:r>
              <a:rPr dirty="0" smtClean="0" sz="900" spc="1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F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9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2240" y="4406518"/>
            <a:ext cx="789381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ta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1622" y="4406518"/>
            <a:ext cx="568832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370454" y="4406518"/>
            <a:ext cx="150876" cy="48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521331" y="4406518"/>
            <a:ext cx="810768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ficial: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32099" y="4406518"/>
            <a:ext cx="591565" cy="214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012240" y="4621403"/>
            <a:ext cx="789381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Pa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p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te: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1622" y="4621403"/>
            <a:ext cx="568832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521331" y="4621403"/>
            <a:ext cx="810768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.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In</a:t>
            </a:r>
            <a:r>
              <a:rPr dirty="0" smtClean="0" sz="900" spc="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2099" y="4621403"/>
            <a:ext cx="591565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012240" y="2786125"/>
            <a:ext cx="5702249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m</a:t>
            </a:r>
            <a:r>
              <a:rPr dirty="0" smtClean="0" sz="900" spc="-4" b="1">
                <a:latin typeface="Calibri"/>
                <a:cs typeface="Calibri"/>
              </a:rPr>
              <a:t>b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ve</a:t>
            </a:r>
            <a:r>
              <a:rPr dirty="0" smtClean="0" sz="900" spc="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2240" y="2932429"/>
            <a:ext cx="5702249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0" b="1">
                <a:latin typeface="Calibri"/>
                <a:cs typeface="Calibri"/>
              </a:rPr>
              <a:t>ar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ve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2240" y="3077209"/>
            <a:ext cx="5702249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-4" b="1">
                <a:latin typeface="Calibri"/>
                <a:cs typeface="Calibri"/>
              </a:rPr>
              <a:t>F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ve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object 327"/>
          <p:cNvSpPr/>
          <p:nvPr/>
        </p:nvSpPr>
        <p:spPr>
          <a:xfrm>
            <a:off x="1021384" y="1365757"/>
            <a:ext cx="2577338" cy="0"/>
          </a:xfrm>
          <a:custGeom>
            <a:avLst/>
            <a:gdLst/>
            <a:ahLst/>
            <a:cxnLst/>
            <a:rect l="l" t="t" r="r" b="b"/>
            <a:pathLst>
              <a:path w="2577338" h="0">
                <a:moveTo>
                  <a:pt x="0" y="0"/>
                </a:moveTo>
                <a:lnTo>
                  <a:pt x="257733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1009192" y="151206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1015288" y="1512061"/>
            <a:ext cx="2583433" cy="0"/>
          </a:xfrm>
          <a:custGeom>
            <a:avLst/>
            <a:gdLst/>
            <a:ahLst/>
            <a:cxnLst/>
            <a:rect l="l" t="t" r="r" b="b"/>
            <a:pathLst>
              <a:path w="2583433" h="0">
                <a:moveTo>
                  <a:pt x="0" y="0"/>
                </a:moveTo>
                <a:lnTo>
                  <a:pt x="25834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1009192" y="165684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1015288" y="1656842"/>
            <a:ext cx="2583433" cy="0"/>
          </a:xfrm>
          <a:custGeom>
            <a:avLst/>
            <a:gdLst/>
            <a:ahLst/>
            <a:cxnLst/>
            <a:rect l="l" t="t" r="r" b="b"/>
            <a:pathLst>
              <a:path w="2583433" h="0">
                <a:moveTo>
                  <a:pt x="0" y="0"/>
                </a:moveTo>
                <a:lnTo>
                  <a:pt x="25834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1009192" y="180314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1015288" y="1803146"/>
            <a:ext cx="2583433" cy="0"/>
          </a:xfrm>
          <a:custGeom>
            <a:avLst/>
            <a:gdLst/>
            <a:ahLst/>
            <a:cxnLst/>
            <a:rect l="l" t="t" r="r" b="b"/>
            <a:pathLst>
              <a:path w="2583433" h="0">
                <a:moveTo>
                  <a:pt x="0" y="0"/>
                </a:moveTo>
                <a:lnTo>
                  <a:pt x="25834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1009192" y="194945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1015288" y="1949450"/>
            <a:ext cx="2583433" cy="0"/>
          </a:xfrm>
          <a:custGeom>
            <a:avLst/>
            <a:gdLst/>
            <a:ahLst/>
            <a:cxnLst/>
            <a:rect l="l" t="t" r="r" b="b"/>
            <a:pathLst>
              <a:path w="2583433" h="0">
                <a:moveTo>
                  <a:pt x="0" y="0"/>
                </a:moveTo>
                <a:lnTo>
                  <a:pt x="25834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1013399" y="1362709"/>
            <a:ext cx="0" cy="736091"/>
          </a:xfrm>
          <a:custGeom>
            <a:avLst/>
            <a:gdLst/>
            <a:ahLst/>
            <a:cxnLst/>
            <a:rect l="l" t="t" r="r" b="b"/>
            <a:pathLst>
              <a:path w="0" h="736091">
                <a:moveTo>
                  <a:pt x="0" y="0"/>
                </a:moveTo>
                <a:lnTo>
                  <a:pt x="0" y="7360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1015288" y="2095753"/>
            <a:ext cx="2583433" cy="0"/>
          </a:xfrm>
          <a:custGeom>
            <a:avLst/>
            <a:gdLst/>
            <a:ahLst/>
            <a:cxnLst/>
            <a:rect l="l" t="t" r="r" b="b"/>
            <a:pathLst>
              <a:path w="2583433" h="0">
                <a:moveTo>
                  <a:pt x="0" y="0"/>
                </a:moveTo>
                <a:lnTo>
                  <a:pt x="25834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3601846" y="1362710"/>
            <a:ext cx="0" cy="736091"/>
          </a:xfrm>
          <a:custGeom>
            <a:avLst/>
            <a:gdLst/>
            <a:ahLst/>
            <a:cxnLst/>
            <a:rect l="l" t="t" r="r" b="b"/>
            <a:pathLst>
              <a:path w="0" h="736091">
                <a:moveTo>
                  <a:pt x="0" y="0"/>
                </a:moveTo>
                <a:lnTo>
                  <a:pt x="0" y="7360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3784980" y="1365757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4865497" y="1365757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5225161" y="1365757"/>
            <a:ext cx="804976" cy="0"/>
          </a:xfrm>
          <a:custGeom>
            <a:avLst/>
            <a:gdLst/>
            <a:ahLst/>
            <a:cxnLst/>
            <a:rect l="l" t="t" r="r" b="b"/>
            <a:pathLst>
              <a:path w="804976" h="0">
                <a:moveTo>
                  <a:pt x="0" y="0"/>
                </a:moveTo>
                <a:lnTo>
                  <a:pt x="8049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6036310" y="1365757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3784980" y="1512061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4865497" y="1512061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225161" y="1512061"/>
            <a:ext cx="804976" cy="0"/>
          </a:xfrm>
          <a:custGeom>
            <a:avLst/>
            <a:gdLst/>
            <a:ahLst/>
            <a:cxnLst/>
            <a:rect l="l" t="t" r="r" b="b"/>
            <a:pathLst>
              <a:path w="804976" h="0">
                <a:moveTo>
                  <a:pt x="0" y="0"/>
                </a:moveTo>
                <a:lnTo>
                  <a:pt x="8049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6036310" y="1512061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3784980" y="1656842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4865497" y="1656842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5225161" y="1656842"/>
            <a:ext cx="804976" cy="0"/>
          </a:xfrm>
          <a:custGeom>
            <a:avLst/>
            <a:gdLst/>
            <a:ahLst/>
            <a:cxnLst/>
            <a:rect l="l" t="t" r="r" b="b"/>
            <a:pathLst>
              <a:path w="804976" h="0">
                <a:moveTo>
                  <a:pt x="0" y="0"/>
                </a:moveTo>
                <a:lnTo>
                  <a:pt x="8049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6036310" y="1656842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3781933" y="1362709"/>
            <a:ext cx="0" cy="443484"/>
          </a:xfrm>
          <a:custGeom>
            <a:avLst/>
            <a:gdLst/>
            <a:ahLst/>
            <a:cxnLst/>
            <a:rect l="l" t="t" r="r" b="b"/>
            <a:pathLst>
              <a:path w="0" h="443484">
                <a:moveTo>
                  <a:pt x="0" y="0"/>
                </a:moveTo>
                <a:lnTo>
                  <a:pt x="0" y="443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4862449" y="1362709"/>
            <a:ext cx="0" cy="443484"/>
          </a:xfrm>
          <a:custGeom>
            <a:avLst/>
            <a:gdLst/>
            <a:ahLst/>
            <a:cxnLst/>
            <a:rect l="l" t="t" r="r" b="b"/>
            <a:pathLst>
              <a:path w="0" h="443484">
                <a:moveTo>
                  <a:pt x="0" y="0"/>
                </a:moveTo>
                <a:lnTo>
                  <a:pt x="0" y="443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5222113" y="1362709"/>
            <a:ext cx="0" cy="443484"/>
          </a:xfrm>
          <a:custGeom>
            <a:avLst/>
            <a:gdLst/>
            <a:ahLst/>
            <a:cxnLst/>
            <a:rect l="l" t="t" r="r" b="b"/>
            <a:pathLst>
              <a:path w="0" h="443484">
                <a:moveTo>
                  <a:pt x="0" y="0"/>
                </a:moveTo>
                <a:lnTo>
                  <a:pt x="0" y="443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6033261" y="1362710"/>
            <a:ext cx="0" cy="443483"/>
          </a:xfrm>
          <a:custGeom>
            <a:avLst/>
            <a:gdLst/>
            <a:ahLst/>
            <a:cxnLst/>
            <a:rect l="l" t="t" r="r" b="b"/>
            <a:pathLst>
              <a:path w="0" h="443483">
                <a:moveTo>
                  <a:pt x="0" y="0"/>
                </a:moveTo>
                <a:lnTo>
                  <a:pt x="0" y="4434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6392925" y="1362710"/>
            <a:ext cx="0" cy="443483"/>
          </a:xfrm>
          <a:custGeom>
            <a:avLst/>
            <a:gdLst/>
            <a:ahLst/>
            <a:cxnLst/>
            <a:rect l="l" t="t" r="r" b="b"/>
            <a:pathLst>
              <a:path w="0" h="443483">
                <a:moveTo>
                  <a:pt x="0" y="0"/>
                </a:moveTo>
                <a:lnTo>
                  <a:pt x="0" y="4434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3784980" y="1803146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4865497" y="1803146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5225161" y="1803146"/>
            <a:ext cx="804976" cy="0"/>
          </a:xfrm>
          <a:custGeom>
            <a:avLst/>
            <a:gdLst/>
            <a:ahLst/>
            <a:cxnLst/>
            <a:rect l="l" t="t" r="r" b="b"/>
            <a:pathLst>
              <a:path w="804976" h="0">
                <a:moveTo>
                  <a:pt x="0" y="0"/>
                </a:moveTo>
                <a:lnTo>
                  <a:pt x="8049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6036310" y="1803146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3784980" y="1949450"/>
            <a:ext cx="2245105" cy="0"/>
          </a:xfrm>
          <a:custGeom>
            <a:avLst/>
            <a:gdLst/>
            <a:ahLst/>
            <a:cxnLst/>
            <a:rect l="l" t="t" r="r" b="b"/>
            <a:pathLst>
              <a:path w="2245105" h="0">
                <a:moveTo>
                  <a:pt x="0" y="0"/>
                </a:moveTo>
                <a:lnTo>
                  <a:pt x="224510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6036310" y="1949450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3781933" y="1946401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3784980" y="2095753"/>
            <a:ext cx="2245105" cy="0"/>
          </a:xfrm>
          <a:custGeom>
            <a:avLst/>
            <a:gdLst/>
            <a:ahLst/>
            <a:cxnLst/>
            <a:rect l="l" t="t" r="r" b="b"/>
            <a:pathLst>
              <a:path w="2245105" h="0">
                <a:moveTo>
                  <a:pt x="0" y="0"/>
                </a:moveTo>
                <a:lnTo>
                  <a:pt x="224510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6033261" y="1946402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6036310" y="2095753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6392925" y="1946402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1015288" y="2981197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1827530" y="2981197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384171" y="2981197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3031870" y="2981197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3958716" y="2981197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513453" y="2981197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162677" y="2981197"/>
            <a:ext cx="957376" cy="0"/>
          </a:xfrm>
          <a:custGeom>
            <a:avLst/>
            <a:gdLst/>
            <a:ahLst/>
            <a:cxnLst/>
            <a:rect l="l" t="t" r="r" b="b"/>
            <a:pathLst>
              <a:path w="957376" h="0">
                <a:moveTo>
                  <a:pt x="0" y="0"/>
                </a:moveTo>
                <a:lnTo>
                  <a:pt x="9573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6126226" y="2981197"/>
            <a:ext cx="977188" cy="0"/>
          </a:xfrm>
          <a:custGeom>
            <a:avLst/>
            <a:gdLst/>
            <a:ahLst/>
            <a:cxnLst/>
            <a:rect l="l" t="t" r="r" b="b"/>
            <a:pathLst>
              <a:path w="977188" h="0">
                <a:moveTo>
                  <a:pt x="0" y="0"/>
                </a:moveTo>
                <a:lnTo>
                  <a:pt x="9771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1015288" y="3292474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1827530" y="3292474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2384171" y="3292474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3031870" y="3292474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3958716" y="3292474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513453" y="3292474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162677" y="3292474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903722" y="3292474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6126226" y="3292474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6935724" y="329247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1015288" y="3457067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1827530" y="3457067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2384171" y="3457067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3031870" y="3457067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3958716" y="3457067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513453" y="3457067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162677" y="3457067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5903722" y="3457067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6126226" y="3457067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6935724" y="3457067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015288" y="3606418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1827530" y="3606418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2384171" y="3606418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3031870" y="3606418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3958716" y="3606418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4513453" y="3606418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5162677" y="3606418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5903722" y="3606418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6126226" y="3606418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6935724" y="3606418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1015288" y="3758818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1827530" y="3758818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2384171" y="3758818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3031870" y="3758818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3958716" y="3758818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4513453" y="3758818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162677" y="3758818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903722" y="3758818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6126226" y="3758818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6935724" y="3758818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1015288" y="3912742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1827530" y="3912742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2384171" y="3912742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3031870" y="3912742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3958716" y="3912742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513453" y="3912742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162677" y="3912742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903722" y="3912742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6126226" y="3912742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6935724" y="3912742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900674" y="3289426"/>
            <a:ext cx="0" cy="778764"/>
          </a:xfrm>
          <a:custGeom>
            <a:avLst/>
            <a:gdLst/>
            <a:ahLst/>
            <a:cxnLst/>
            <a:rect l="l" t="t" r="r" b="b"/>
            <a:pathLst>
              <a:path w="0" h="778764">
                <a:moveTo>
                  <a:pt x="0" y="0"/>
                </a:moveTo>
                <a:lnTo>
                  <a:pt x="0" y="77876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6123178" y="2978149"/>
            <a:ext cx="0" cy="1090041"/>
          </a:xfrm>
          <a:custGeom>
            <a:avLst/>
            <a:gdLst/>
            <a:ahLst/>
            <a:cxnLst/>
            <a:rect l="l" t="t" r="r" b="b"/>
            <a:pathLst>
              <a:path w="0" h="1090041">
                <a:moveTo>
                  <a:pt x="0" y="0"/>
                </a:moveTo>
                <a:lnTo>
                  <a:pt x="0" y="10900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6932675" y="3289427"/>
            <a:ext cx="0" cy="778763"/>
          </a:xfrm>
          <a:custGeom>
            <a:avLst/>
            <a:gdLst/>
            <a:ahLst/>
            <a:cxnLst/>
            <a:rect l="l" t="t" r="r" b="b"/>
            <a:pathLst>
              <a:path w="0" h="778763">
                <a:moveTo>
                  <a:pt x="0" y="0"/>
                </a:moveTo>
                <a:lnTo>
                  <a:pt x="0" y="7787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1015288" y="4065142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1827530" y="4065142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2384171" y="4065142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3031870" y="4065142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3958716" y="4065142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513453" y="4065142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162677" y="4065142"/>
            <a:ext cx="734872" cy="0"/>
          </a:xfrm>
          <a:custGeom>
            <a:avLst/>
            <a:gdLst/>
            <a:ahLst/>
            <a:cxnLst/>
            <a:rect l="l" t="t" r="r" b="b"/>
            <a:pathLst>
              <a:path w="734872" h="0">
                <a:moveTo>
                  <a:pt x="0" y="0"/>
                </a:moveTo>
                <a:lnTo>
                  <a:pt x="7348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5903722" y="4065142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6126226" y="4065142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6935724" y="4065142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1015288" y="4219067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1827530" y="4219067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2384171" y="4219067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3031870" y="4219067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3958716" y="4219067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4513453" y="4219067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1015288" y="4371467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1827530" y="4371467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2384171" y="4371467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3031870" y="4371467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3958716" y="4371467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513453" y="4371467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1015288" y="4534535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1827530" y="4534535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2384171" y="4534535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3031870" y="4534535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3958716" y="4534535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513453" y="4534535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1015288" y="4699126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1827530" y="4699126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2384171" y="4699126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3031870" y="4699126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958716" y="4699126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513453" y="4699126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1015288" y="4862194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1827530" y="4862194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2384171" y="4862194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3031870" y="4862194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3958716" y="4862194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4513453" y="4862194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1015288" y="5016118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1827530" y="5016118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2384171" y="5016118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3031870" y="5016118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3958716" y="5016118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4513453" y="5016118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1012240" y="2978149"/>
            <a:ext cx="0" cy="2205609"/>
          </a:xfrm>
          <a:custGeom>
            <a:avLst/>
            <a:gdLst/>
            <a:ahLst/>
            <a:cxnLst/>
            <a:rect l="l" t="t" r="r" b="b"/>
            <a:pathLst>
              <a:path w="0" h="2205609">
                <a:moveTo>
                  <a:pt x="0" y="0"/>
                </a:moveTo>
                <a:lnTo>
                  <a:pt x="0" y="220560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1015288" y="5180711"/>
            <a:ext cx="806196" cy="0"/>
          </a:xfrm>
          <a:custGeom>
            <a:avLst/>
            <a:gdLst/>
            <a:ahLst/>
            <a:cxnLst/>
            <a:rect l="l" t="t" r="r" b="b"/>
            <a:pathLst>
              <a:path w="806196" h="0">
                <a:moveTo>
                  <a:pt x="0" y="0"/>
                </a:moveTo>
                <a:lnTo>
                  <a:pt x="8061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1824482" y="2978149"/>
            <a:ext cx="0" cy="2205609"/>
          </a:xfrm>
          <a:custGeom>
            <a:avLst/>
            <a:gdLst/>
            <a:ahLst/>
            <a:cxnLst/>
            <a:rect l="l" t="t" r="r" b="b"/>
            <a:pathLst>
              <a:path w="0" h="2205609">
                <a:moveTo>
                  <a:pt x="0" y="0"/>
                </a:moveTo>
                <a:lnTo>
                  <a:pt x="0" y="220560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1827530" y="5180711"/>
            <a:ext cx="550468" cy="0"/>
          </a:xfrm>
          <a:custGeom>
            <a:avLst/>
            <a:gdLst/>
            <a:ahLst/>
            <a:cxnLst/>
            <a:rect l="l" t="t" r="r" b="b"/>
            <a:pathLst>
              <a:path w="550468" h="0">
                <a:moveTo>
                  <a:pt x="0" y="0"/>
                </a:moveTo>
                <a:lnTo>
                  <a:pt x="55046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2381123" y="2978149"/>
            <a:ext cx="0" cy="2205609"/>
          </a:xfrm>
          <a:custGeom>
            <a:avLst/>
            <a:gdLst/>
            <a:ahLst/>
            <a:cxnLst/>
            <a:rect l="l" t="t" r="r" b="b"/>
            <a:pathLst>
              <a:path w="0" h="2205609">
                <a:moveTo>
                  <a:pt x="0" y="0"/>
                </a:moveTo>
                <a:lnTo>
                  <a:pt x="0" y="220560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2384171" y="5180711"/>
            <a:ext cx="641604" cy="0"/>
          </a:xfrm>
          <a:custGeom>
            <a:avLst/>
            <a:gdLst/>
            <a:ahLst/>
            <a:cxnLst/>
            <a:rect l="l" t="t" r="r" b="b"/>
            <a:pathLst>
              <a:path w="641604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3028823" y="2978149"/>
            <a:ext cx="0" cy="2205609"/>
          </a:xfrm>
          <a:custGeom>
            <a:avLst/>
            <a:gdLst/>
            <a:ahLst/>
            <a:cxnLst/>
            <a:rect l="l" t="t" r="r" b="b"/>
            <a:pathLst>
              <a:path w="0" h="2205609">
                <a:moveTo>
                  <a:pt x="0" y="0"/>
                </a:moveTo>
                <a:lnTo>
                  <a:pt x="0" y="220560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3031870" y="5180711"/>
            <a:ext cx="920800" cy="0"/>
          </a:xfrm>
          <a:custGeom>
            <a:avLst/>
            <a:gdLst/>
            <a:ahLst/>
            <a:cxnLst/>
            <a:rect l="l" t="t" r="r" b="b"/>
            <a:pathLst>
              <a:path w="920800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3955669" y="2978149"/>
            <a:ext cx="0" cy="2205609"/>
          </a:xfrm>
          <a:custGeom>
            <a:avLst/>
            <a:gdLst/>
            <a:ahLst/>
            <a:cxnLst/>
            <a:rect l="l" t="t" r="r" b="b"/>
            <a:pathLst>
              <a:path w="0" h="2205609">
                <a:moveTo>
                  <a:pt x="0" y="0"/>
                </a:moveTo>
                <a:lnTo>
                  <a:pt x="0" y="220560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3958716" y="5180711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510404" y="2978150"/>
            <a:ext cx="0" cy="2205608"/>
          </a:xfrm>
          <a:custGeom>
            <a:avLst/>
            <a:gdLst/>
            <a:ahLst/>
            <a:cxnLst/>
            <a:rect l="l" t="t" r="r" b="b"/>
            <a:pathLst>
              <a:path w="0" h="2205608">
                <a:moveTo>
                  <a:pt x="0" y="0"/>
                </a:moveTo>
                <a:lnTo>
                  <a:pt x="0" y="220560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4513453" y="5180711"/>
            <a:ext cx="643127" cy="0"/>
          </a:xfrm>
          <a:custGeom>
            <a:avLst/>
            <a:gdLst/>
            <a:ahLst/>
            <a:cxnLst/>
            <a:rect l="l" t="t" r="r" b="b"/>
            <a:pathLst>
              <a:path w="643127" h="0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5159628" y="2978150"/>
            <a:ext cx="0" cy="2205608"/>
          </a:xfrm>
          <a:custGeom>
            <a:avLst/>
            <a:gdLst/>
            <a:ahLst/>
            <a:cxnLst/>
            <a:rect l="l" t="t" r="r" b="b"/>
            <a:pathLst>
              <a:path w="0" h="2205608">
                <a:moveTo>
                  <a:pt x="0" y="0"/>
                </a:moveTo>
                <a:lnTo>
                  <a:pt x="0" y="220560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5162677" y="5180711"/>
            <a:ext cx="1940686" cy="0"/>
          </a:xfrm>
          <a:custGeom>
            <a:avLst/>
            <a:gdLst/>
            <a:ahLst/>
            <a:cxnLst/>
            <a:rect l="l" t="t" r="r" b="b"/>
            <a:pathLst>
              <a:path w="1940686" h="0">
                <a:moveTo>
                  <a:pt x="0" y="0"/>
                </a:moveTo>
                <a:lnTo>
                  <a:pt x="1940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7106411" y="2978150"/>
            <a:ext cx="0" cy="2205608"/>
          </a:xfrm>
          <a:custGeom>
            <a:avLst/>
            <a:gdLst/>
            <a:ahLst/>
            <a:cxnLst/>
            <a:rect l="l" t="t" r="r" b="b"/>
            <a:pathLst>
              <a:path w="0" h="2205608">
                <a:moveTo>
                  <a:pt x="0" y="0"/>
                </a:moveTo>
                <a:lnTo>
                  <a:pt x="0" y="220560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1015288" y="5455030"/>
            <a:ext cx="5696076" cy="0"/>
          </a:xfrm>
          <a:custGeom>
            <a:avLst/>
            <a:gdLst/>
            <a:ahLst/>
            <a:cxnLst/>
            <a:rect l="l" t="t" r="r" b="b"/>
            <a:pathLst>
              <a:path w="5696076" h="0">
                <a:moveTo>
                  <a:pt x="0" y="0"/>
                </a:moveTo>
                <a:lnTo>
                  <a:pt x="56960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1015288" y="5633592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2916047" y="5633592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816729" y="5633592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1012240" y="5451982"/>
            <a:ext cx="0" cy="1042670"/>
          </a:xfrm>
          <a:custGeom>
            <a:avLst/>
            <a:gdLst/>
            <a:ahLst/>
            <a:cxnLst/>
            <a:rect l="l" t="t" r="r" b="b"/>
            <a:pathLst>
              <a:path w="0" h="1042670">
                <a:moveTo>
                  <a:pt x="0" y="0"/>
                </a:moveTo>
                <a:lnTo>
                  <a:pt x="0" y="104267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1015288" y="6491605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2912999" y="5630544"/>
            <a:ext cx="0" cy="864108"/>
          </a:xfrm>
          <a:custGeom>
            <a:avLst/>
            <a:gdLst/>
            <a:ahLst/>
            <a:cxnLst/>
            <a:rect l="l" t="t" r="r" b="b"/>
            <a:pathLst>
              <a:path w="0" h="864108">
                <a:moveTo>
                  <a:pt x="0" y="0"/>
                </a:moveTo>
                <a:lnTo>
                  <a:pt x="0" y="86410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916047" y="6491605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813681" y="5630544"/>
            <a:ext cx="0" cy="864108"/>
          </a:xfrm>
          <a:custGeom>
            <a:avLst/>
            <a:gdLst/>
            <a:ahLst/>
            <a:cxnLst/>
            <a:rect l="l" t="t" r="r" b="b"/>
            <a:pathLst>
              <a:path w="0" h="864108">
                <a:moveTo>
                  <a:pt x="0" y="0"/>
                </a:moveTo>
                <a:lnTo>
                  <a:pt x="0" y="86410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816729" y="6491605"/>
            <a:ext cx="1894586" cy="0"/>
          </a:xfrm>
          <a:custGeom>
            <a:avLst/>
            <a:gdLst/>
            <a:ahLst/>
            <a:cxnLst/>
            <a:rect l="l" t="t" r="r" b="b"/>
            <a:pathLst>
              <a:path w="1894586" h="0">
                <a:moveTo>
                  <a:pt x="0" y="0"/>
                </a:moveTo>
                <a:lnTo>
                  <a:pt x="18945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6714489" y="5451983"/>
            <a:ext cx="0" cy="1042669"/>
          </a:xfrm>
          <a:custGeom>
            <a:avLst/>
            <a:gdLst/>
            <a:ahLst/>
            <a:cxnLst/>
            <a:rect l="l" t="t" r="r" b="b"/>
            <a:pathLst>
              <a:path w="0" h="1042669">
                <a:moveTo>
                  <a:pt x="0" y="0"/>
                </a:moveTo>
                <a:lnTo>
                  <a:pt x="0" y="104266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015288" y="7090537"/>
            <a:ext cx="242315" cy="0"/>
          </a:xfrm>
          <a:custGeom>
            <a:avLst/>
            <a:gdLst/>
            <a:ahLst/>
            <a:cxnLst/>
            <a:rect l="l" t="t" r="r" b="b"/>
            <a:pathLst>
              <a:path w="242315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1263700" y="7090537"/>
            <a:ext cx="2515235" cy="0"/>
          </a:xfrm>
          <a:custGeom>
            <a:avLst/>
            <a:gdLst/>
            <a:ahLst/>
            <a:cxnLst/>
            <a:rect l="l" t="t" r="r" b="b"/>
            <a:pathLst>
              <a:path w="2515235" h="0">
                <a:moveTo>
                  <a:pt x="0" y="0"/>
                </a:moveTo>
                <a:lnTo>
                  <a:pt x="25152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1015288" y="7267321"/>
            <a:ext cx="242315" cy="0"/>
          </a:xfrm>
          <a:custGeom>
            <a:avLst/>
            <a:gdLst/>
            <a:ahLst/>
            <a:cxnLst/>
            <a:rect l="l" t="t" r="r" b="b"/>
            <a:pathLst>
              <a:path w="242315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1263700" y="7267321"/>
            <a:ext cx="2515235" cy="0"/>
          </a:xfrm>
          <a:custGeom>
            <a:avLst/>
            <a:gdLst/>
            <a:ahLst/>
            <a:cxnLst/>
            <a:rect l="l" t="t" r="r" b="b"/>
            <a:pathLst>
              <a:path w="2515235" h="0">
                <a:moveTo>
                  <a:pt x="0" y="0"/>
                </a:moveTo>
                <a:lnTo>
                  <a:pt x="25152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1015288" y="7444104"/>
            <a:ext cx="242315" cy="0"/>
          </a:xfrm>
          <a:custGeom>
            <a:avLst/>
            <a:gdLst/>
            <a:ahLst/>
            <a:cxnLst/>
            <a:rect l="l" t="t" r="r" b="b"/>
            <a:pathLst>
              <a:path w="242315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1263700" y="7444104"/>
            <a:ext cx="2515235" cy="0"/>
          </a:xfrm>
          <a:custGeom>
            <a:avLst/>
            <a:gdLst/>
            <a:ahLst/>
            <a:cxnLst/>
            <a:rect l="l" t="t" r="r" b="b"/>
            <a:pathLst>
              <a:path w="2515235" h="0">
                <a:moveTo>
                  <a:pt x="0" y="0"/>
                </a:moveTo>
                <a:lnTo>
                  <a:pt x="251523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1012240" y="7087489"/>
            <a:ext cx="0" cy="537971"/>
          </a:xfrm>
          <a:custGeom>
            <a:avLst/>
            <a:gdLst/>
            <a:ahLst/>
            <a:cxnLst/>
            <a:rect l="l" t="t" r="r" b="b"/>
            <a:pathLst>
              <a:path w="0" h="537972">
                <a:moveTo>
                  <a:pt x="0" y="0"/>
                </a:moveTo>
                <a:lnTo>
                  <a:pt x="0" y="5379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1015288" y="7622413"/>
            <a:ext cx="242315" cy="0"/>
          </a:xfrm>
          <a:custGeom>
            <a:avLst/>
            <a:gdLst/>
            <a:ahLst/>
            <a:cxnLst/>
            <a:rect l="l" t="t" r="r" b="b"/>
            <a:pathLst>
              <a:path w="242315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1260652" y="7087489"/>
            <a:ext cx="0" cy="537971"/>
          </a:xfrm>
          <a:custGeom>
            <a:avLst/>
            <a:gdLst/>
            <a:ahLst/>
            <a:cxnLst/>
            <a:rect l="l" t="t" r="r" b="b"/>
            <a:pathLst>
              <a:path w="0" h="537972">
                <a:moveTo>
                  <a:pt x="0" y="0"/>
                </a:moveTo>
                <a:lnTo>
                  <a:pt x="0" y="5379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1263700" y="7622413"/>
            <a:ext cx="2515235" cy="0"/>
          </a:xfrm>
          <a:custGeom>
            <a:avLst/>
            <a:gdLst/>
            <a:ahLst/>
            <a:cxnLst/>
            <a:rect l="l" t="t" r="r" b="b"/>
            <a:pathLst>
              <a:path w="2515235" h="0">
                <a:moveTo>
                  <a:pt x="0" y="0"/>
                </a:moveTo>
                <a:lnTo>
                  <a:pt x="25152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781933" y="7087489"/>
            <a:ext cx="0" cy="537972"/>
          </a:xfrm>
          <a:custGeom>
            <a:avLst/>
            <a:gdLst/>
            <a:ahLst/>
            <a:cxnLst/>
            <a:rect l="l" t="t" r="r" b="b"/>
            <a:pathLst>
              <a:path w="0" h="537972">
                <a:moveTo>
                  <a:pt x="0" y="0"/>
                </a:moveTo>
                <a:lnTo>
                  <a:pt x="0" y="5379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964813" y="7090537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236085" y="7090537"/>
            <a:ext cx="2484374" cy="0"/>
          </a:xfrm>
          <a:custGeom>
            <a:avLst/>
            <a:gdLst/>
            <a:ahLst/>
            <a:cxnLst/>
            <a:rect l="l" t="t" r="r" b="b"/>
            <a:pathLst>
              <a:path w="2484374" h="0">
                <a:moveTo>
                  <a:pt x="0" y="0"/>
                </a:moveTo>
                <a:lnTo>
                  <a:pt x="24843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964813" y="7267321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236085" y="7267321"/>
            <a:ext cx="2484374" cy="0"/>
          </a:xfrm>
          <a:custGeom>
            <a:avLst/>
            <a:gdLst/>
            <a:ahLst/>
            <a:cxnLst/>
            <a:rect l="l" t="t" r="r" b="b"/>
            <a:pathLst>
              <a:path w="2484374" h="0">
                <a:moveTo>
                  <a:pt x="0" y="0"/>
                </a:moveTo>
                <a:lnTo>
                  <a:pt x="24843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964813" y="7444104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236085" y="7444104"/>
            <a:ext cx="2484374" cy="0"/>
          </a:xfrm>
          <a:custGeom>
            <a:avLst/>
            <a:gdLst/>
            <a:ahLst/>
            <a:cxnLst/>
            <a:rect l="l" t="t" r="r" b="b"/>
            <a:pathLst>
              <a:path w="2484374" h="0">
                <a:moveTo>
                  <a:pt x="0" y="0"/>
                </a:moveTo>
                <a:lnTo>
                  <a:pt x="248437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961765" y="7087489"/>
            <a:ext cx="0" cy="537972"/>
          </a:xfrm>
          <a:custGeom>
            <a:avLst/>
            <a:gdLst/>
            <a:ahLst/>
            <a:cxnLst/>
            <a:rect l="l" t="t" r="r" b="b"/>
            <a:pathLst>
              <a:path w="0" h="537972">
                <a:moveTo>
                  <a:pt x="0" y="0"/>
                </a:moveTo>
                <a:lnTo>
                  <a:pt x="0" y="5379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964813" y="7622413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233037" y="7087489"/>
            <a:ext cx="0" cy="537972"/>
          </a:xfrm>
          <a:custGeom>
            <a:avLst/>
            <a:gdLst/>
            <a:ahLst/>
            <a:cxnLst/>
            <a:rect l="l" t="t" r="r" b="b"/>
            <a:pathLst>
              <a:path w="0" h="537972">
                <a:moveTo>
                  <a:pt x="0" y="0"/>
                </a:moveTo>
                <a:lnTo>
                  <a:pt x="0" y="5379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236085" y="7622413"/>
            <a:ext cx="2484374" cy="0"/>
          </a:xfrm>
          <a:custGeom>
            <a:avLst/>
            <a:gdLst/>
            <a:ahLst/>
            <a:cxnLst/>
            <a:rect l="l" t="t" r="r" b="b"/>
            <a:pathLst>
              <a:path w="2484374" h="0">
                <a:moveTo>
                  <a:pt x="0" y="0"/>
                </a:moveTo>
                <a:lnTo>
                  <a:pt x="248437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6723633" y="7087489"/>
            <a:ext cx="0" cy="537971"/>
          </a:xfrm>
          <a:custGeom>
            <a:avLst/>
            <a:gdLst/>
            <a:ahLst/>
            <a:cxnLst/>
            <a:rect l="l" t="t" r="r" b="b"/>
            <a:pathLst>
              <a:path w="0" h="537971">
                <a:moveTo>
                  <a:pt x="0" y="0"/>
                </a:moveTo>
                <a:lnTo>
                  <a:pt x="0" y="5379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1068120" y="913892"/>
            <a:ext cx="90014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Ex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men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4" b="1">
                <a:latin typeface="Calibri"/>
                <a:cs typeface="Calibri"/>
              </a:rPr>
              <a:t>í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068120" y="1232280"/>
            <a:ext cx="165687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>
                <a:latin typeface="Calibri"/>
                <a:cs typeface="Calibri"/>
              </a:rPr>
              <a:t>C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-4">
                <a:latin typeface="Calibri"/>
                <a:cs typeface="Calibri"/>
              </a:rPr>
              <a:t>d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ó</a:t>
            </a:r>
            <a:r>
              <a:rPr dirty="0" smtClean="0" baseline="3034" sz="1350" spc="0">
                <a:latin typeface="Calibri"/>
                <a:cs typeface="Calibri"/>
              </a:rPr>
              <a:t>n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-4">
                <a:latin typeface="Calibri"/>
                <a:cs typeface="Calibri"/>
              </a:rPr>
              <a:t>d</a:t>
            </a:r>
            <a:r>
              <a:rPr dirty="0" smtClean="0" baseline="3034" sz="1350" spc="0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la</a:t>
            </a:r>
            <a:r>
              <a:rPr dirty="0" smtClean="0" baseline="3034" sz="1350" spc="9">
                <a:latin typeface="Calibri"/>
                <a:cs typeface="Calibri"/>
              </a:rPr>
              <a:t> </a:t>
            </a:r>
            <a:r>
              <a:rPr dirty="0" smtClean="0" baseline="3034" sz="1350" spc="-4">
                <a:latin typeface="Calibri"/>
                <a:cs typeface="Calibri"/>
              </a:rPr>
              <a:t>p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0">
                <a:latin typeface="Calibri"/>
                <a:cs typeface="Calibri"/>
              </a:rPr>
              <a:t>r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a</a:t>
            </a:r>
            <a:r>
              <a:rPr dirty="0" smtClean="0" baseline="3034" sz="1350" spc="0">
                <a:latin typeface="Calibri"/>
                <a:cs typeface="Calibri"/>
              </a:rPr>
              <a:t> </a:t>
            </a:r>
            <a:r>
              <a:rPr dirty="0" smtClean="0" baseline="3034" sz="1350" spc="9">
                <a:latin typeface="Calibri"/>
                <a:cs typeface="Calibri"/>
              </a:rPr>
              <a:t>l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9">
                <a:latin typeface="Calibri"/>
                <a:cs typeface="Calibri"/>
              </a:rPr>
              <a:t>a</a:t>
            </a:r>
            <a:r>
              <a:rPr dirty="0" smtClean="0" baseline="3034" sz="1350" spc="4">
                <a:latin typeface="Calibri"/>
                <a:cs typeface="Calibri"/>
              </a:rPr>
              <a:t>d</a:t>
            </a:r>
            <a:r>
              <a:rPr dirty="0" smtClean="0" baseline="3034" sz="1350" spc="0">
                <a:latin typeface="Calibri"/>
                <a:cs typeface="Calibri"/>
              </a:rPr>
              <a:t>a: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837813" y="1232280"/>
            <a:ext cx="6124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>
                <a:latin typeface="Calibri"/>
                <a:cs typeface="Calibri"/>
              </a:rPr>
              <a:t>P</a:t>
            </a:r>
            <a:r>
              <a:rPr dirty="0" smtClean="0" baseline="3034" sz="1350" spc="4">
                <a:latin typeface="Calibri"/>
                <a:cs typeface="Calibri"/>
              </a:rPr>
              <a:t>a</a:t>
            </a:r>
            <a:r>
              <a:rPr dirty="0" smtClean="0" baseline="3034" sz="1350" spc="0">
                <a:latin typeface="Calibri"/>
                <a:cs typeface="Calibri"/>
              </a:rPr>
              <a:t>rám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0">
                <a:latin typeface="Calibri"/>
                <a:cs typeface="Calibri"/>
              </a:rPr>
              <a:t>t</a:t>
            </a:r>
            <a:r>
              <a:rPr dirty="0" smtClean="0" baseline="3034" sz="1350" spc="-4">
                <a:latin typeface="Calibri"/>
                <a:cs typeface="Calibri"/>
              </a:rPr>
              <a:t>r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068120" y="2383282"/>
            <a:ext cx="275028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z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ó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,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tes,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de</a:t>
            </a:r>
            <a:r>
              <a:rPr dirty="0" smtClean="0" baseline="2482" sz="1650" spc="-1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ó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068120" y="2701417"/>
            <a:ext cx="489706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 b="1">
                <a:latin typeface="Calibri"/>
                <a:cs typeface="Calibri"/>
              </a:rPr>
              <a:t>C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t</a:t>
            </a:r>
            <a:r>
              <a:rPr dirty="0" smtClean="0" baseline="3034" sz="1350" spc="-4">
                <a:latin typeface="Calibri"/>
                <a:cs typeface="Calibri"/>
              </a:rPr>
              <a:t>u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ó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/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A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14">
                <a:latin typeface="Calibri"/>
                <a:cs typeface="Calibri"/>
              </a:rPr>
              <a:t>a</a:t>
            </a:r>
            <a:r>
              <a:rPr dirty="0" smtClean="0" baseline="3034" sz="1350" spc="-4">
                <a:latin typeface="Calibri"/>
                <a:cs typeface="Calibri"/>
              </a:rPr>
              <a:t>b</a:t>
            </a:r>
            <a:r>
              <a:rPr dirty="0" smtClean="0" baseline="3034" sz="1350" spc="0">
                <a:latin typeface="Calibri"/>
                <a:cs typeface="Calibri"/>
              </a:rPr>
              <a:t>ra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ó</a:t>
            </a:r>
            <a:r>
              <a:rPr dirty="0" smtClean="0" baseline="3034" sz="1350" spc="0">
                <a:latin typeface="Calibri"/>
                <a:cs typeface="Calibri"/>
              </a:rPr>
              <a:t>n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-4">
                <a:latin typeface="Calibri"/>
                <a:cs typeface="Calibri"/>
              </a:rPr>
              <a:t>d</a:t>
            </a:r>
            <a:r>
              <a:rPr dirty="0" smtClean="0" baseline="3034" sz="1350" spc="0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la</a:t>
            </a:r>
            <a:r>
              <a:rPr dirty="0" smtClean="0" baseline="3034" sz="1350" spc="9">
                <a:latin typeface="Calibri"/>
                <a:cs typeface="Calibri"/>
              </a:rPr>
              <a:t> </a:t>
            </a:r>
            <a:r>
              <a:rPr dirty="0" smtClean="0" baseline="3034" sz="1350" spc="-4">
                <a:latin typeface="Calibri"/>
                <a:cs typeface="Calibri"/>
              </a:rPr>
              <a:t>p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0">
                <a:latin typeface="Calibri"/>
                <a:cs typeface="Calibri"/>
              </a:rPr>
              <a:t>l/</a:t>
            </a:r>
            <a:r>
              <a:rPr dirty="0" smtClean="0" baseline="3034" sz="1350" spc="9">
                <a:latin typeface="Calibri"/>
                <a:cs typeface="Calibri"/>
              </a:rPr>
              <a:t> </a:t>
            </a:r>
            <a:r>
              <a:rPr dirty="0" smtClean="0" baseline="3034" sz="1350" spc="9" b="1">
                <a:latin typeface="Calibri"/>
                <a:cs typeface="Calibri"/>
              </a:rPr>
              <a:t>T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t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rce</a:t>
            </a:r>
            <a:r>
              <a:rPr dirty="0" smtClean="0" baseline="3034" sz="1350" spc="-4">
                <a:latin typeface="Calibri"/>
                <a:cs typeface="Calibri"/>
              </a:rPr>
              <a:t>d</a:t>
            </a:r>
            <a:r>
              <a:rPr dirty="0" smtClean="0" baseline="3034" sz="1350" spc="-4">
                <a:latin typeface="Calibri"/>
                <a:cs typeface="Calibri"/>
              </a:rPr>
              <a:t>u</a:t>
            </a:r>
            <a:r>
              <a:rPr dirty="0" smtClean="0" baseline="3034" sz="1350" spc="0">
                <a:latin typeface="Calibri"/>
                <a:cs typeface="Calibri"/>
              </a:rPr>
              <a:t>ra/</a:t>
            </a:r>
            <a:r>
              <a:rPr dirty="0" smtClean="0" baseline="3034" sz="1350" spc="14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F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fra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0">
                <a:latin typeface="Calibri"/>
                <a:cs typeface="Calibri"/>
              </a:rPr>
              <a:t>t</a:t>
            </a:r>
            <a:r>
              <a:rPr dirty="0" smtClean="0" baseline="3034" sz="1350" spc="-4">
                <a:latin typeface="Calibri"/>
                <a:cs typeface="Calibri"/>
              </a:rPr>
              <a:t>u</a:t>
            </a:r>
            <a:r>
              <a:rPr dirty="0" smtClean="0" baseline="3034" sz="1350" spc="0">
                <a:latin typeface="Calibri"/>
                <a:cs typeface="Calibri"/>
              </a:rPr>
              <a:t>ra/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9" b="1">
                <a:latin typeface="Calibri"/>
                <a:cs typeface="Calibri"/>
              </a:rPr>
              <a:t>H</a:t>
            </a:r>
            <a:r>
              <a:rPr dirty="0" smtClean="0" baseline="3034" sz="1350" spc="-4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h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0">
                <a:latin typeface="Calibri"/>
                <a:cs typeface="Calibri"/>
              </a:rPr>
              <a:t>mat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ma/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-4">
                <a:latin typeface="Calibri"/>
                <a:cs typeface="Calibri"/>
              </a:rPr>
              <a:t>=</a:t>
            </a:r>
            <a:r>
              <a:rPr dirty="0" smtClean="0" baseline="3034" sz="1350" spc="4">
                <a:latin typeface="Calibri"/>
                <a:cs typeface="Calibri"/>
              </a:rPr>
              <a:t>d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0">
                <a:latin typeface="Calibri"/>
                <a:cs typeface="Calibri"/>
              </a:rPr>
              <a:t>l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0">
                <a:latin typeface="Calibri"/>
                <a:cs typeface="Calibri"/>
              </a:rPr>
              <a:t>a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ó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/</a:t>
            </a:r>
            <a:r>
              <a:rPr dirty="0" smtClean="0" baseline="3034" sz="1350" spc="9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H</a:t>
            </a:r>
            <a:r>
              <a:rPr dirty="0" smtClean="0" baseline="3034" sz="1350" spc="-4">
                <a:latin typeface="Calibri"/>
                <a:cs typeface="Calibri"/>
              </a:rPr>
              <a:t>=</a:t>
            </a:r>
            <a:r>
              <a:rPr dirty="0" smtClean="0" baseline="3034" sz="1350" spc="4">
                <a:latin typeface="Calibri"/>
                <a:cs typeface="Calibri"/>
              </a:rPr>
              <a:t>h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0">
                <a:latin typeface="Calibri"/>
                <a:cs typeface="Calibri"/>
              </a:rPr>
              <a:t>r</a:t>
            </a:r>
            <a:r>
              <a:rPr dirty="0" smtClean="0" baseline="3034" sz="1350" spc="-4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d</a:t>
            </a:r>
            <a:r>
              <a:rPr dirty="0" smtClean="0" baseline="3034" sz="135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068120" y="6779133"/>
            <a:ext cx="78293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ó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012240" y="7090537"/>
            <a:ext cx="248412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100" spc="4" b="1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260652" y="7090537"/>
            <a:ext cx="2521280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1012240" y="7267321"/>
            <a:ext cx="248412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100" spc="4" b="1"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260652" y="7267321"/>
            <a:ext cx="2521280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1012240" y="7444104"/>
            <a:ext cx="248412" cy="178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100" spc="4" b="1">
                <a:latin typeface="Calibri"/>
                <a:cs typeface="Calibri"/>
              </a:rPr>
              <a:t>5.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260652" y="7444104"/>
            <a:ext cx="2521280" cy="178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3961765" y="7090537"/>
            <a:ext cx="271272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100" spc="4" b="1">
                <a:latin typeface="Calibri"/>
                <a:cs typeface="Calibri"/>
              </a:rPr>
              <a:t>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233037" y="7090537"/>
            <a:ext cx="2490596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3961765" y="7267321"/>
            <a:ext cx="271272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100" spc="4" b="1"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233037" y="7267321"/>
            <a:ext cx="2490596" cy="176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3961765" y="7444104"/>
            <a:ext cx="271272" cy="178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100" spc="4" b="1">
                <a:latin typeface="Calibri"/>
                <a:cs typeface="Calibri"/>
              </a:rPr>
              <a:t>6.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233037" y="7444104"/>
            <a:ext cx="2490596" cy="178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1012240" y="5455030"/>
            <a:ext cx="5702249" cy="178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1100" spc="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mbre:</a:t>
            </a:r>
            <a:r>
              <a:rPr dirty="0" smtClean="0" sz="1100" spc="0" b="1">
                <a:latin typeface="Calibri"/>
                <a:cs typeface="Calibri"/>
              </a:rPr>
              <a:t>                                                      </a:t>
            </a:r>
            <a:r>
              <a:rPr dirty="0" smtClean="0" sz="1100" spc="14" b="1">
                <a:latin typeface="Calibri"/>
                <a:cs typeface="Calibri"/>
              </a:rPr>
              <a:t> </a:t>
            </a:r>
            <a:r>
              <a:rPr dirty="0" smtClean="0" sz="1100" spc="-9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12240" y="5633592"/>
            <a:ext cx="1900758" cy="858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12999" y="5633592"/>
            <a:ext cx="1900682" cy="858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Ultras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9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813681" y="5633592"/>
            <a:ext cx="1900808" cy="858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012240" y="2981197"/>
            <a:ext cx="812241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9423" marR="110903" algn="ctr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x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em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ad</a:t>
            </a:r>
            <a:endParaRPr sz="900">
              <a:latin typeface="Calibri"/>
              <a:cs typeface="Calibri"/>
            </a:endParaRPr>
          </a:p>
          <a:p>
            <a:pPr marL="181419" marR="185239" algn="ctr">
              <a:lnSpc>
                <a:spcPct val="101725"/>
              </a:lnSpc>
              <a:spcBef>
                <a:spcPts val="5"/>
              </a:spcBef>
            </a:pP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-4" b="1">
                <a:latin typeface="Calibri"/>
                <a:cs typeface="Calibri"/>
              </a:rPr>
              <a:t>p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824482" y="2981197"/>
            <a:ext cx="556640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427" marR="145617" algn="ctr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  <a:p>
            <a:pPr marL="57975" marR="65251" algn="ctr">
              <a:lnSpc>
                <a:spcPct val="101725"/>
              </a:lnSpc>
              <a:spcBef>
                <a:spcPts val="5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381123" y="2981197"/>
            <a:ext cx="647700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147" marR="190956" algn="ctr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  <a:p>
            <a:pPr marL="82359" marR="87692" algn="ctr">
              <a:lnSpc>
                <a:spcPct val="101725"/>
              </a:lnSpc>
              <a:spcBef>
                <a:spcPts val="5"/>
              </a:spcBef>
            </a:pP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-4">
                <a:latin typeface="Calibri"/>
                <a:cs typeface="Calibri"/>
              </a:rPr>
              <a:t>q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028823" y="2981197"/>
            <a:ext cx="926846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7335" marR="167596" algn="ctr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x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em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ad</a:t>
            </a:r>
            <a:endParaRPr sz="900">
              <a:latin typeface="Calibri"/>
              <a:cs typeface="Calibri"/>
            </a:endParaRPr>
          </a:p>
          <a:p>
            <a:pPr marL="263715" marR="264830" algn="ctr">
              <a:lnSpc>
                <a:spcPct val="101725"/>
              </a:lnSpc>
              <a:spcBef>
                <a:spcPts val="5"/>
              </a:spcBef>
            </a:pP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fe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55669" y="2981197"/>
            <a:ext cx="554735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951" marR="142188" algn="ctr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  <a:p>
            <a:pPr marL="59499" marR="61746" algn="ctr">
              <a:lnSpc>
                <a:spcPct val="101725"/>
              </a:lnSpc>
              <a:spcBef>
                <a:spcPts val="5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10404" y="2981197"/>
            <a:ext cx="649224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671" marR="190956" algn="ctr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  <a:p>
            <a:pPr marL="83883" marR="87730" algn="ctr">
              <a:lnSpc>
                <a:spcPct val="101725"/>
              </a:lnSpc>
              <a:spcBef>
                <a:spcPts val="5"/>
              </a:spcBef>
            </a:pP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-4">
                <a:latin typeface="Calibri"/>
                <a:cs typeface="Calibri"/>
              </a:rPr>
              <a:t>q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159628" y="2981197"/>
            <a:ext cx="963549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1653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l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0" b="1">
                <a:latin typeface="Calibri"/>
                <a:cs typeface="Calibri"/>
              </a:rPr>
              <a:t>m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  <a:p>
            <a:pPr marL="256413">
              <a:lnSpc>
                <a:spcPct val="101725"/>
              </a:lnSpc>
              <a:spcBef>
                <a:spcPts val="5"/>
              </a:spcBef>
            </a:pPr>
            <a:r>
              <a:rPr dirty="0" smtClean="0" sz="900" spc="-4" b="1">
                <a:latin typeface="Calibri"/>
                <a:cs typeface="Calibri"/>
              </a:rPr>
              <a:t>V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te</a:t>
            </a:r>
            <a:r>
              <a:rPr dirty="0" smtClean="0" sz="900" spc="-4" b="1">
                <a:latin typeface="Calibri"/>
                <a:cs typeface="Calibri"/>
              </a:rPr>
              <a:t>b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123178" y="2981197"/>
            <a:ext cx="983233" cy="31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3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Ot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ó</a:t>
            </a:r>
            <a:r>
              <a:rPr dirty="0" smtClean="0" sz="900" spc="0" b="1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012240" y="3292474"/>
            <a:ext cx="812241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Claví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824482" y="3292474"/>
            <a:ext cx="556640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2381123" y="3292474"/>
            <a:ext cx="647700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3028823" y="3292474"/>
            <a:ext cx="926846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Pe</a:t>
            </a:r>
            <a:r>
              <a:rPr dirty="0" smtClean="0" sz="900" spc="-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vis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955669" y="3292474"/>
            <a:ext cx="554735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4510404" y="3292474"/>
            <a:ext cx="649224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5159628" y="3292474"/>
            <a:ext cx="741045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rv</a:t>
            </a:r>
            <a:r>
              <a:rPr dirty="0" smtClean="0" sz="900" spc="-4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900674" y="3292474"/>
            <a:ext cx="222503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6123178" y="3292474"/>
            <a:ext cx="809497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932675" y="3292474"/>
            <a:ext cx="173736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1012240" y="3457067"/>
            <a:ext cx="812241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ro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824482" y="3457067"/>
            <a:ext cx="556640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2381123" y="3457067"/>
            <a:ext cx="647700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3028823" y="3457067"/>
            <a:ext cx="926846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955669" y="3457067"/>
            <a:ext cx="554735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4510404" y="3457067"/>
            <a:ext cx="649224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5159628" y="3457067"/>
            <a:ext cx="741045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rácica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900674" y="3457067"/>
            <a:ext cx="222503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6123178" y="3457067"/>
            <a:ext cx="809497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15"/>
              </a:spcBef>
            </a:pP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-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c</a:t>
            </a:r>
            <a:r>
              <a:rPr dirty="0" smtClean="0" sz="800" spc="0">
                <a:latin typeface="Calibri"/>
                <a:cs typeface="Calibri"/>
              </a:rPr>
              <a:t>h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/c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s</a:t>
            </a:r>
            <a:r>
              <a:rPr dirty="0" smtClean="0" sz="800" spc="-9">
                <a:latin typeface="Calibri"/>
                <a:cs typeface="Calibri"/>
              </a:rPr>
              <a:t>t</a:t>
            </a:r>
            <a:r>
              <a:rPr dirty="0" smtClean="0" sz="800" spc="-4">
                <a:latin typeface="Calibri"/>
                <a:cs typeface="Calibri"/>
              </a:rPr>
              <a:t>i</a:t>
            </a:r>
            <a:r>
              <a:rPr dirty="0" smtClean="0" sz="800" spc="-4">
                <a:latin typeface="Calibri"/>
                <a:cs typeface="Calibri"/>
              </a:rPr>
              <a:t>l</a:t>
            </a:r>
            <a:r>
              <a:rPr dirty="0" smtClean="0" sz="800" spc="-4">
                <a:latin typeface="Calibri"/>
                <a:cs typeface="Calibri"/>
              </a:rPr>
              <a:t>l</a:t>
            </a:r>
            <a:r>
              <a:rPr dirty="0" smtClean="0" sz="800" spc="0">
                <a:latin typeface="Calibri"/>
                <a:cs typeface="Calibri"/>
              </a:rPr>
              <a:t>as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932675" y="3457067"/>
            <a:ext cx="173736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1012240" y="3606418"/>
            <a:ext cx="8122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824482" y="3606418"/>
            <a:ext cx="5566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2381123" y="3606418"/>
            <a:ext cx="6477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3028823" y="3606418"/>
            <a:ext cx="9268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F</a:t>
            </a:r>
            <a:r>
              <a:rPr dirty="0" smtClean="0" sz="900" spc="-4">
                <a:latin typeface="Calibri"/>
                <a:cs typeface="Calibri"/>
              </a:rPr>
              <a:t>é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55669" y="3606418"/>
            <a:ext cx="5547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4510404" y="3606418"/>
            <a:ext cx="6492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5159628" y="3606418"/>
            <a:ext cx="7410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ar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900674" y="3606418"/>
            <a:ext cx="2225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6123178" y="3606418"/>
            <a:ext cx="8094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Crá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932675" y="3606418"/>
            <a:ext cx="1737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012240" y="3758818"/>
            <a:ext cx="81224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Bra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24482" y="3758818"/>
            <a:ext cx="556640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2381123" y="3758818"/>
            <a:ext cx="647700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028823" y="3758818"/>
            <a:ext cx="92684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lo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955669" y="3758818"/>
            <a:ext cx="554735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4510404" y="3758818"/>
            <a:ext cx="649224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5159628" y="3758818"/>
            <a:ext cx="741045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ro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00674" y="3758818"/>
            <a:ext cx="222503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123178" y="3758818"/>
            <a:ext cx="809497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Cara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932675" y="3758818"/>
            <a:ext cx="17373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1012240" y="3912742"/>
            <a:ext cx="8122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ito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824482" y="3912742"/>
            <a:ext cx="5566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2381123" y="3912742"/>
            <a:ext cx="6477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028823" y="3912742"/>
            <a:ext cx="9268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R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illa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55669" y="3912742"/>
            <a:ext cx="5547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4510404" y="3912742"/>
            <a:ext cx="6492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159628" y="3912742"/>
            <a:ext cx="7410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ix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900674" y="3912742"/>
            <a:ext cx="2225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6123178" y="3912742"/>
            <a:ext cx="8094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j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932675" y="3912742"/>
            <a:ext cx="1737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012240" y="4065142"/>
            <a:ext cx="81224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24482" y="4065142"/>
            <a:ext cx="556640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381123" y="4065142"/>
            <a:ext cx="647700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028823" y="4065142"/>
            <a:ext cx="92684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alf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55669" y="4065142"/>
            <a:ext cx="554735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4510404" y="4065142"/>
            <a:ext cx="649224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5159628" y="4065142"/>
            <a:ext cx="1946782" cy="1115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12240" y="4219067"/>
            <a:ext cx="8122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24482" y="4219067"/>
            <a:ext cx="5566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381123" y="4219067"/>
            <a:ext cx="6477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028823" y="4219067"/>
            <a:ext cx="9268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T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55669" y="4219067"/>
            <a:ext cx="5547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4510404" y="4219067"/>
            <a:ext cx="6492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1012240" y="4371467"/>
            <a:ext cx="812241" cy="16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ra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24482" y="4371467"/>
            <a:ext cx="556640" cy="16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381123" y="4371467"/>
            <a:ext cx="647700" cy="16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028823" y="4371467"/>
            <a:ext cx="926846" cy="16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F</a:t>
            </a:r>
            <a:r>
              <a:rPr dirty="0" smtClean="0" sz="900" spc="0">
                <a:latin typeface="Calibri"/>
                <a:cs typeface="Calibri"/>
              </a:rPr>
              <a:t>í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55669" y="4371467"/>
            <a:ext cx="554735" cy="16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510404" y="4371467"/>
            <a:ext cx="649224" cy="163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012240" y="4534535"/>
            <a:ext cx="812241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ñ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24482" y="4534535"/>
            <a:ext cx="556640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381123" y="4534535"/>
            <a:ext cx="647700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3028823" y="4534535"/>
            <a:ext cx="926846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>
                <a:latin typeface="Calibri"/>
                <a:cs typeface="Calibri"/>
              </a:rPr>
              <a:t>Pi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55669" y="4534535"/>
            <a:ext cx="554735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510404" y="4534535"/>
            <a:ext cx="649224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012240" y="4699126"/>
            <a:ext cx="812241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Pu</a:t>
            </a:r>
            <a:r>
              <a:rPr dirty="0" smtClean="0" sz="900" spc="-4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0">
                <a:latin typeface="Calibri"/>
                <a:cs typeface="Calibri"/>
              </a:rPr>
              <a:t>ar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24482" y="4699126"/>
            <a:ext cx="556640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381123" y="4699126"/>
            <a:ext cx="647700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3028823" y="4699126"/>
            <a:ext cx="926846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illo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55669" y="4699126"/>
            <a:ext cx="554735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4510404" y="4699126"/>
            <a:ext cx="649224" cy="16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012240" y="4862194"/>
            <a:ext cx="81224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af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24482" y="4862194"/>
            <a:ext cx="556640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381123" y="4862194"/>
            <a:ext cx="647700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028823" y="4862194"/>
            <a:ext cx="92684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>
                <a:latin typeface="Calibri"/>
                <a:cs typeface="Calibri"/>
              </a:rPr>
              <a:t>Pie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5669" y="4862194"/>
            <a:ext cx="554735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510404" y="4862194"/>
            <a:ext cx="649224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012240" y="5016118"/>
            <a:ext cx="812241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Ma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/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24482" y="5016118"/>
            <a:ext cx="556640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381123" y="5016118"/>
            <a:ext cx="647700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028823" y="5016118"/>
            <a:ext cx="926846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55669" y="5016118"/>
            <a:ext cx="554735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510404" y="5016118"/>
            <a:ext cx="649224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781933" y="1949450"/>
            <a:ext cx="225132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Pr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9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lo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it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33261" y="1949450"/>
            <a:ext cx="35966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781933" y="1365757"/>
            <a:ext cx="1080515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0">
                <a:latin typeface="Calibri"/>
                <a:cs typeface="Calibri"/>
              </a:rPr>
              <a:t>li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62449" y="1365757"/>
            <a:ext cx="35966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222113" y="1365757"/>
            <a:ext cx="81114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0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0">
                <a:latin typeface="Calibri"/>
                <a:cs typeface="Calibri"/>
              </a:rPr>
              <a:t>li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33261" y="1365757"/>
            <a:ext cx="35966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781933" y="1512061"/>
            <a:ext cx="1080515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HR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62449" y="1512061"/>
            <a:ext cx="359663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222113" y="1512061"/>
            <a:ext cx="811148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0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0">
                <a:latin typeface="Calibri"/>
                <a:cs typeface="Calibri"/>
              </a:rPr>
              <a:t>CS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33261" y="1512061"/>
            <a:ext cx="359664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781933" y="1656842"/>
            <a:ext cx="1080515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at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raci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203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O₂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2449" y="1656842"/>
            <a:ext cx="35966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222113" y="1656842"/>
            <a:ext cx="81114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0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>
                <a:latin typeface="Calibri"/>
                <a:cs typeface="Calibri"/>
              </a:rPr>
              <a:t>BG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33261" y="1656842"/>
            <a:ext cx="35966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013399" y="1365757"/>
            <a:ext cx="25884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ivel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3399" y="1512061"/>
            <a:ext cx="2588447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V</a:t>
            </a:r>
            <a:r>
              <a:rPr dirty="0" smtClean="0" sz="900" spc="0">
                <a:latin typeface="Calibri"/>
                <a:cs typeface="Calibri"/>
              </a:rPr>
              <a:t>ías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aé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as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3399" y="1656842"/>
            <a:ext cx="25884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30"/>
              </a:spcBef>
            </a:pPr>
            <a:r>
              <a:rPr dirty="0" smtClean="0" sz="900" spc="4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iraci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3399" y="1803146"/>
            <a:ext cx="25884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Ci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3399" y="1949450"/>
            <a:ext cx="25884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ra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bject 167"/>
          <p:cNvSpPr/>
          <p:nvPr/>
        </p:nvSpPr>
        <p:spPr>
          <a:xfrm>
            <a:off x="1015288" y="1225550"/>
            <a:ext cx="2493517" cy="0"/>
          </a:xfrm>
          <a:custGeom>
            <a:avLst/>
            <a:gdLst/>
            <a:ahLst/>
            <a:cxnLst/>
            <a:rect l="l" t="t" r="r" b="b"/>
            <a:pathLst>
              <a:path w="2493517" h="0">
                <a:moveTo>
                  <a:pt x="0" y="0"/>
                </a:moveTo>
                <a:lnTo>
                  <a:pt x="249351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1015288" y="2354833"/>
            <a:ext cx="2493517" cy="0"/>
          </a:xfrm>
          <a:custGeom>
            <a:avLst/>
            <a:gdLst/>
            <a:ahLst/>
            <a:cxnLst/>
            <a:rect l="l" t="t" r="r" b="b"/>
            <a:pathLst>
              <a:path w="2493517" h="0">
                <a:moveTo>
                  <a:pt x="0" y="0"/>
                </a:moveTo>
                <a:lnTo>
                  <a:pt x="249351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1015288" y="3351910"/>
            <a:ext cx="2493517" cy="0"/>
          </a:xfrm>
          <a:custGeom>
            <a:avLst/>
            <a:gdLst/>
            <a:ahLst/>
            <a:cxnLst/>
            <a:rect l="l" t="t" r="r" b="b"/>
            <a:pathLst>
              <a:path w="2493517" h="0">
                <a:moveTo>
                  <a:pt x="0" y="0"/>
                </a:moveTo>
                <a:lnTo>
                  <a:pt x="249351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1012240" y="1222502"/>
            <a:ext cx="0" cy="2423540"/>
          </a:xfrm>
          <a:custGeom>
            <a:avLst/>
            <a:gdLst/>
            <a:ahLst/>
            <a:cxnLst/>
            <a:rect l="l" t="t" r="r" b="b"/>
            <a:pathLst>
              <a:path w="0" h="2423540">
                <a:moveTo>
                  <a:pt x="0" y="0"/>
                </a:moveTo>
                <a:lnTo>
                  <a:pt x="0" y="24235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1015288" y="3642994"/>
            <a:ext cx="2493517" cy="0"/>
          </a:xfrm>
          <a:custGeom>
            <a:avLst/>
            <a:gdLst/>
            <a:ahLst/>
            <a:cxnLst/>
            <a:rect l="l" t="t" r="r" b="b"/>
            <a:pathLst>
              <a:path w="2493517" h="0">
                <a:moveTo>
                  <a:pt x="0" y="0"/>
                </a:moveTo>
                <a:lnTo>
                  <a:pt x="249351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3511931" y="1222501"/>
            <a:ext cx="0" cy="2423541"/>
          </a:xfrm>
          <a:custGeom>
            <a:avLst/>
            <a:gdLst/>
            <a:ahLst/>
            <a:cxnLst/>
            <a:rect l="l" t="t" r="r" b="b"/>
            <a:pathLst>
              <a:path w="0" h="2423541">
                <a:moveTo>
                  <a:pt x="0" y="0"/>
                </a:moveTo>
                <a:lnTo>
                  <a:pt x="0" y="24235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694811" y="1225550"/>
            <a:ext cx="2844418" cy="0"/>
          </a:xfrm>
          <a:custGeom>
            <a:avLst/>
            <a:gdLst/>
            <a:ahLst/>
            <a:cxnLst/>
            <a:rect l="l" t="t" r="r" b="b"/>
            <a:pathLst>
              <a:path w="2844418" h="0">
                <a:moveTo>
                  <a:pt x="0" y="0"/>
                </a:moveTo>
                <a:lnTo>
                  <a:pt x="28444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694811" y="1790953"/>
            <a:ext cx="2844418" cy="0"/>
          </a:xfrm>
          <a:custGeom>
            <a:avLst/>
            <a:gdLst/>
            <a:ahLst/>
            <a:cxnLst/>
            <a:rect l="l" t="t" r="r" b="b"/>
            <a:pathLst>
              <a:path w="2844418" h="0">
                <a:moveTo>
                  <a:pt x="0" y="0"/>
                </a:moveTo>
                <a:lnTo>
                  <a:pt x="28444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694811" y="2354833"/>
            <a:ext cx="2844418" cy="0"/>
          </a:xfrm>
          <a:custGeom>
            <a:avLst/>
            <a:gdLst/>
            <a:ahLst/>
            <a:cxnLst/>
            <a:rect l="l" t="t" r="r" b="b"/>
            <a:pathLst>
              <a:path w="2844418" h="0">
                <a:moveTo>
                  <a:pt x="0" y="0"/>
                </a:moveTo>
                <a:lnTo>
                  <a:pt x="28444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694493" y="1222501"/>
            <a:ext cx="0" cy="1700784"/>
          </a:xfrm>
          <a:custGeom>
            <a:avLst/>
            <a:gdLst/>
            <a:ahLst/>
            <a:cxnLst/>
            <a:rect l="l" t="t" r="r" b="b"/>
            <a:pathLst>
              <a:path w="0" h="1700784">
                <a:moveTo>
                  <a:pt x="0" y="0"/>
                </a:moveTo>
                <a:lnTo>
                  <a:pt x="0" y="17007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6542277" y="1222502"/>
            <a:ext cx="0" cy="1700783"/>
          </a:xfrm>
          <a:custGeom>
            <a:avLst/>
            <a:gdLst/>
            <a:ahLst/>
            <a:cxnLst/>
            <a:rect l="l" t="t" r="r" b="b"/>
            <a:pathLst>
              <a:path w="0" h="1700783">
                <a:moveTo>
                  <a:pt x="0" y="0"/>
                </a:moveTo>
                <a:lnTo>
                  <a:pt x="0" y="17007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700907" y="2920237"/>
            <a:ext cx="1521206" cy="0"/>
          </a:xfrm>
          <a:custGeom>
            <a:avLst/>
            <a:gdLst/>
            <a:ahLst/>
            <a:cxnLst/>
            <a:rect l="l" t="t" r="r" b="b"/>
            <a:pathLst>
              <a:path w="1521206" h="0">
                <a:moveTo>
                  <a:pt x="0" y="0"/>
                </a:moveTo>
                <a:lnTo>
                  <a:pt x="15212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5222113" y="292023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228209" y="2920237"/>
            <a:ext cx="3048" cy="0"/>
          </a:xfrm>
          <a:custGeom>
            <a:avLst/>
            <a:gdLst/>
            <a:ahLst/>
            <a:cxnLst/>
            <a:rect l="l" t="t" r="r" b="b"/>
            <a:pathLst>
              <a:path w="3048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5231257" y="292023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5237353" y="2920237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 h="0">
                <a:moveTo>
                  <a:pt x="0" y="0"/>
                </a:moveTo>
                <a:lnTo>
                  <a:pt x="130175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700907" y="3205225"/>
            <a:ext cx="1521206" cy="0"/>
          </a:xfrm>
          <a:custGeom>
            <a:avLst/>
            <a:gdLst/>
            <a:ahLst/>
            <a:cxnLst/>
            <a:rect l="l" t="t" r="r" b="b"/>
            <a:pathLst>
              <a:path w="1521206" h="0">
                <a:moveTo>
                  <a:pt x="0" y="0"/>
                </a:moveTo>
                <a:lnTo>
                  <a:pt x="15212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222113" y="3205225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5228209" y="3205225"/>
            <a:ext cx="3048" cy="0"/>
          </a:xfrm>
          <a:custGeom>
            <a:avLst/>
            <a:gdLst/>
            <a:ahLst/>
            <a:cxnLst/>
            <a:rect l="l" t="t" r="r" b="b"/>
            <a:pathLst>
              <a:path w="3048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5231257" y="3205225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5237353" y="3205225"/>
            <a:ext cx="161848" cy="0"/>
          </a:xfrm>
          <a:custGeom>
            <a:avLst/>
            <a:gdLst/>
            <a:ahLst/>
            <a:cxnLst/>
            <a:rect l="l" t="t" r="r" b="b"/>
            <a:pathLst>
              <a:path w="161848" h="0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5405374" y="3205225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688715" y="335191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694811" y="3351910"/>
            <a:ext cx="1704466" cy="0"/>
          </a:xfrm>
          <a:custGeom>
            <a:avLst/>
            <a:gdLst/>
            <a:ahLst/>
            <a:cxnLst/>
            <a:rect l="l" t="t" r="r" b="b"/>
            <a:pathLst>
              <a:path w="1704466" h="0">
                <a:moveTo>
                  <a:pt x="0" y="0"/>
                </a:moveTo>
                <a:lnTo>
                  <a:pt x="17044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5405374" y="3351910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688715" y="3496691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694811" y="3496691"/>
            <a:ext cx="1704466" cy="0"/>
          </a:xfrm>
          <a:custGeom>
            <a:avLst/>
            <a:gdLst/>
            <a:ahLst/>
            <a:cxnLst/>
            <a:rect l="l" t="t" r="r" b="b"/>
            <a:pathLst>
              <a:path w="1704466" h="0">
                <a:moveTo>
                  <a:pt x="0" y="0"/>
                </a:moveTo>
                <a:lnTo>
                  <a:pt x="170446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405374" y="3496691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692921" y="3202177"/>
            <a:ext cx="0" cy="443865"/>
          </a:xfrm>
          <a:custGeom>
            <a:avLst/>
            <a:gdLst/>
            <a:ahLst/>
            <a:cxnLst/>
            <a:rect l="l" t="t" r="r" b="b"/>
            <a:pathLst>
              <a:path w="0" h="443865">
                <a:moveTo>
                  <a:pt x="0" y="0"/>
                </a:moveTo>
                <a:lnTo>
                  <a:pt x="0" y="44386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94811" y="3642994"/>
            <a:ext cx="1704466" cy="0"/>
          </a:xfrm>
          <a:custGeom>
            <a:avLst/>
            <a:gdLst/>
            <a:ahLst/>
            <a:cxnLst/>
            <a:rect l="l" t="t" r="r" b="b"/>
            <a:pathLst>
              <a:path w="1704466" h="0">
                <a:moveTo>
                  <a:pt x="0" y="0"/>
                </a:moveTo>
                <a:lnTo>
                  <a:pt x="170446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5402325" y="3202178"/>
            <a:ext cx="0" cy="443864"/>
          </a:xfrm>
          <a:custGeom>
            <a:avLst/>
            <a:gdLst/>
            <a:ahLst/>
            <a:cxnLst/>
            <a:rect l="l" t="t" r="r" b="b"/>
            <a:pathLst>
              <a:path w="0" h="443864">
                <a:moveTo>
                  <a:pt x="0" y="0"/>
                </a:moveTo>
                <a:lnTo>
                  <a:pt x="0" y="44386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5405374" y="3642994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673598" y="3202177"/>
            <a:ext cx="0" cy="443865"/>
          </a:xfrm>
          <a:custGeom>
            <a:avLst/>
            <a:gdLst/>
            <a:ahLst/>
            <a:cxnLst/>
            <a:rect l="l" t="t" r="r" b="b"/>
            <a:pathLst>
              <a:path w="0" h="443865">
                <a:moveTo>
                  <a:pt x="0" y="0"/>
                </a:moveTo>
                <a:lnTo>
                  <a:pt x="0" y="44386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015288" y="4223638"/>
            <a:ext cx="3664330" cy="0"/>
          </a:xfrm>
          <a:custGeom>
            <a:avLst/>
            <a:gdLst/>
            <a:ahLst/>
            <a:cxnLst/>
            <a:rect l="l" t="t" r="r" b="b"/>
            <a:pathLst>
              <a:path w="3664330" h="0">
                <a:moveTo>
                  <a:pt x="0" y="0"/>
                </a:moveTo>
                <a:lnTo>
                  <a:pt x="366433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685665" y="4223638"/>
            <a:ext cx="1614169" cy="0"/>
          </a:xfrm>
          <a:custGeom>
            <a:avLst/>
            <a:gdLst/>
            <a:ahLst/>
            <a:cxnLst/>
            <a:rect l="l" t="t" r="r" b="b"/>
            <a:pathLst>
              <a:path w="1614169" h="0">
                <a:moveTo>
                  <a:pt x="0" y="0"/>
                </a:moveTo>
                <a:lnTo>
                  <a:pt x="16141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6306058" y="4223638"/>
            <a:ext cx="263652" cy="0"/>
          </a:xfrm>
          <a:custGeom>
            <a:avLst/>
            <a:gdLst/>
            <a:ahLst/>
            <a:cxnLst/>
            <a:rect l="l" t="t" r="r" b="b"/>
            <a:pathLst>
              <a:path w="263652" h="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015288" y="4369942"/>
            <a:ext cx="3664330" cy="0"/>
          </a:xfrm>
          <a:custGeom>
            <a:avLst/>
            <a:gdLst/>
            <a:ahLst/>
            <a:cxnLst/>
            <a:rect l="l" t="t" r="r" b="b"/>
            <a:pathLst>
              <a:path w="3664330" h="0">
                <a:moveTo>
                  <a:pt x="0" y="0"/>
                </a:moveTo>
                <a:lnTo>
                  <a:pt x="366433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685665" y="4369942"/>
            <a:ext cx="1614169" cy="0"/>
          </a:xfrm>
          <a:custGeom>
            <a:avLst/>
            <a:gdLst/>
            <a:ahLst/>
            <a:cxnLst/>
            <a:rect l="l" t="t" r="r" b="b"/>
            <a:pathLst>
              <a:path w="1614169" h="0">
                <a:moveTo>
                  <a:pt x="0" y="0"/>
                </a:moveTo>
                <a:lnTo>
                  <a:pt x="16141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6306058" y="4369942"/>
            <a:ext cx="263652" cy="0"/>
          </a:xfrm>
          <a:custGeom>
            <a:avLst/>
            <a:gdLst/>
            <a:ahLst/>
            <a:cxnLst/>
            <a:rect l="l" t="t" r="r" b="b"/>
            <a:pathLst>
              <a:path w="263652" h="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682616" y="4220591"/>
            <a:ext cx="0" cy="298703"/>
          </a:xfrm>
          <a:custGeom>
            <a:avLst/>
            <a:gdLst/>
            <a:ahLst/>
            <a:cxnLst/>
            <a:rect l="l" t="t" r="r" b="b"/>
            <a:pathLst>
              <a:path w="0" h="298703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015288" y="4516247"/>
            <a:ext cx="1323086" cy="0"/>
          </a:xfrm>
          <a:custGeom>
            <a:avLst/>
            <a:gdLst/>
            <a:ahLst/>
            <a:cxnLst/>
            <a:rect l="l" t="t" r="r" b="b"/>
            <a:pathLst>
              <a:path w="1323086" h="0">
                <a:moveTo>
                  <a:pt x="0" y="0"/>
                </a:moveTo>
                <a:lnTo>
                  <a:pt x="13230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44547" y="4516247"/>
            <a:ext cx="445007" cy="0"/>
          </a:xfrm>
          <a:custGeom>
            <a:avLst/>
            <a:gdLst/>
            <a:ahLst/>
            <a:cxnLst/>
            <a:rect l="l" t="t" r="r" b="b"/>
            <a:pathLst>
              <a:path w="445007" h="0">
                <a:moveTo>
                  <a:pt x="0" y="0"/>
                </a:moveTo>
                <a:lnTo>
                  <a:pt x="4450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795651" y="4516247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065399" y="4516247"/>
            <a:ext cx="893368" cy="0"/>
          </a:xfrm>
          <a:custGeom>
            <a:avLst/>
            <a:gdLst/>
            <a:ahLst/>
            <a:cxnLst/>
            <a:rect l="l" t="t" r="r" b="b"/>
            <a:pathLst>
              <a:path w="893368" h="0">
                <a:moveTo>
                  <a:pt x="0" y="0"/>
                </a:moveTo>
                <a:lnTo>
                  <a:pt x="89336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3964813" y="4516247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324477" y="4516247"/>
            <a:ext cx="355091" cy="0"/>
          </a:xfrm>
          <a:custGeom>
            <a:avLst/>
            <a:gdLst/>
            <a:ahLst/>
            <a:cxnLst/>
            <a:rect l="l" t="t" r="r" b="b"/>
            <a:pathLst>
              <a:path w="355091" h="0">
                <a:moveTo>
                  <a:pt x="0" y="0"/>
                </a:moveTo>
                <a:lnTo>
                  <a:pt x="35509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85665" y="4516247"/>
            <a:ext cx="443484" cy="0"/>
          </a:xfrm>
          <a:custGeom>
            <a:avLst/>
            <a:gdLst/>
            <a:ahLst/>
            <a:cxnLst/>
            <a:rect l="l" t="t" r="r" b="b"/>
            <a:pathLst>
              <a:path w="443484" h="0">
                <a:moveTo>
                  <a:pt x="0" y="0"/>
                </a:moveTo>
                <a:lnTo>
                  <a:pt x="4434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5135245" y="4516247"/>
            <a:ext cx="263956" cy="0"/>
          </a:xfrm>
          <a:custGeom>
            <a:avLst/>
            <a:gdLst/>
            <a:ahLst/>
            <a:cxnLst/>
            <a:rect l="l" t="t" r="r" b="b"/>
            <a:pathLst>
              <a:path w="263956" h="0">
                <a:moveTo>
                  <a:pt x="0" y="0"/>
                </a:moveTo>
                <a:lnTo>
                  <a:pt x="26395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405374" y="4516247"/>
            <a:ext cx="894588" cy="0"/>
          </a:xfrm>
          <a:custGeom>
            <a:avLst/>
            <a:gdLst/>
            <a:ahLst/>
            <a:cxnLst/>
            <a:rect l="l" t="t" r="r" b="b"/>
            <a:pathLst>
              <a:path w="894588" h="0">
                <a:moveTo>
                  <a:pt x="0" y="0"/>
                </a:moveTo>
                <a:lnTo>
                  <a:pt x="89458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6306058" y="4516247"/>
            <a:ext cx="263652" cy="0"/>
          </a:xfrm>
          <a:custGeom>
            <a:avLst/>
            <a:gdLst/>
            <a:ahLst/>
            <a:cxnLst/>
            <a:rect l="l" t="t" r="r" b="b"/>
            <a:pathLst>
              <a:path w="263652" h="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341499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792603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3062351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3961765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321428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132196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402325" y="4513199"/>
            <a:ext cx="0" cy="152399"/>
          </a:xfrm>
          <a:custGeom>
            <a:avLst/>
            <a:gdLst/>
            <a:ahLst/>
            <a:cxnLst/>
            <a:rect l="l" t="t" r="r" b="b"/>
            <a:pathLst>
              <a:path w="0" h="152399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1015288" y="4662550"/>
            <a:ext cx="1323086" cy="0"/>
          </a:xfrm>
          <a:custGeom>
            <a:avLst/>
            <a:gdLst/>
            <a:ahLst/>
            <a:cxnLst/>
            <a:rect l="l" t="t" r="r" b="b"/>
            <a:pathLst>
              <a:path w="1323086" h="0">
                <a:moveTo>
                  <a:pt x="0" y="0"/>
                </a:moveTo>
                <a:lnTo>
                  <a:pt x="132308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344547" y="4662550"/>
            <a:ext cx="445007" cy="0"/>
          </a:xfrm>
          <a:custGeom>
            <a:avLst/>
            <a:gdLst/>
            <a:ahLst/>
            <a:cxnLst/>
            <a:rect l="l" t="t" r="r" b="b"/>
            <a:pathLst>
              <a:path w="445007" h="0">
                <a:moveTo>
                  <a:pt x="0" y="0"/>
                </a:moveTo>
                <a:lnTo>
                  <a:pt x="44500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2795651" y="4662550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065399" y="4662550"/>
            <a:ext cx="893368" cy="0"/>
          </a:xfrm>
          <a:custGeom>
            <a:avLst/>
            <a:gdLst/>
            <a:ahLst/>
            <a:cxnLst/>
            <a:rect l="l" t="t" r="r" b="b"/>
            <a:pathLst>
              <a:path w="893368" h="0">
                <a:moveTo>
                  <a:pt x="0" y="0"/>
                </a:moveTo>
                <a:lnTo>
                  <a:pt x="89336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964813" y="4662550"/>
            <a:ext cx="353567" cy="0"/>
          </a:xfrm>
          <a:custGeom>
            <a:avLst/>
            <a:gdLst/>
            <a:ahLst/>
            <a:cxnLst/>
            <a:rect l="l" t="t" r="r" b="b"/>
            <a:pathLst>
              <a:path w="353567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324477" y="4662550"/>
            <a:ext cx="355091" cy="0"/>
          </a:xfrm>
          <a:custGeom>
            <a:avLst/>
            <a:gdLst/>
            <a:ahLst/>
            <a:cxnLst/>
            <a:rect l="l" t="t" r="r" b="b"/>
            <a:pathLst>
              <a:path w="355091" h="0">
                <a:moveTo>
                  <a:pt x="0" y="0"/>
                </a:moveTo>
                <a:lnTo>
                  <a:pt x="3550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685665" y="4662550"/>
            <a:ext cx="443484" cy="0"/>
          </a:xfrm>
          <a:custGeom>
            <a:avLst/>
            <a:gdLst/>
            <a:ahLst/>
            <a:cxnLst/>
            <a:rect l="l" t="t" r="r" b="b"/>
            <a:pathLst>
              <a:path w="443484" h="0">
                <a:moveTo>
                  <a:pt x="0" y="0"/>
                </a:moveTo>
                <a:lnTo>
                  <a:pt x="4434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5135245" y="4662550"/>
            <a:ext cx="263956" cy="0"/>
          </a:xfrm>
          <a:custGeom>
            <a:avLst/>
            <a:gdLst/>
            <a:ahLst/>
            <a:cxnLst/>
            <a:rect l="l" t="t" r="r" b="b"/>
            <a:pathLst>
              <a:path w="263956" h="0">
                <a:moveTo>
                  <a:pt x="0" y="0"/>
                </a:moveTo>
                <a:lnTo>
                  <a:pt x="2639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5405374" y="4662550"/>
            <a:ext cx="894588" cy="0"/>
          </a:xfrm>
          <a:custGeom>
            <a:avLst/>
            <a:gdLst/>
            <a:ahLst/>
            <a:cxnLst/>
            <a:rect l="l" t="t" r="r" b="b"/>
            <a:pathLst>
              <a:path w="894588" h="0">
                <a:moveTo>
                  <a:pt x="0" y="0"/>
                </a:moveTo>
                <a:lnTo>
                  <a:pt x="89458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6306058" y="4662550"/>
            <a:ext cx="263652" cy="0"/>
          </a:xfrm>
          <a:custGeom>
            <a:avLst/>
            <a:gdLst/>
            <a:ahLst/>
            <a:cxnLst/>
            <a:rect l="l" t="t" r="r" b="b"/>
            <a:pathLst>
              <a:path w="263652" h="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1012240" y="4220590"/>
            <a:ext cx="0" cy="589788"/>
          </a:xfrm>
          <a:custGeom>
            <a:avLst/>
            <a:gdLst/>
            <a:ahLst/>
            <a:cxnLst/>
            <a:rect l="l" t="t" r="r" b="b"/>
            <a:pathLst>
              <a:path w="0" h="589788">
                <a:moveTo>
                  <a:pt x="0" y="0"/>
                </a:moveTo>
                <a:lnTo>
                  <a:pt x="0" y="58978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1015288" y="4807330"/>
            <a:ext cx="3664330" cy="0"/>
          </a:xfrm>
          <a:custGeom>
            <a:avLst/>
            <a:gdLst/>
            <a:ahLst/>
            <a:cxnLst/>
            <a:rect l="l" t="t" r="r" b="b"/>
            <a:pathLst>
              <a:path w="3664330" h="0">
                <a:moveTo>
                  <a:pt x="0" y="0"/>
                </a:moveTo>
                <a:lnTo>
                  <a:pt x="366433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682616" y="4659503"/>
            <a:ext cx="0" cy="150875"/>
          </a:xfrm>
          <a:custGeom>
            <a:avLst/>
            <a:gdLst/>
            <a:ahLst/>
            <a:cxnLst/>
            <a:rect l="l" t="t" r="r" b="b"/>
            <a:pathLst>
              <a:path w="0" h="150875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685665" y="4807330"/>
            <a:ext cx="1614169" cy="0"/>
          </a:xfrm>
          <a:custGeom>
            <a:avLst/>
            <a:gdLst/>
            <a:ahLst/>
            <a:cxnLst/>
            <a:rect l="l" t="t" r="r" b="b"/>
            <a:pathLst>
              <a:path w="1614169" h="0">
                <a:moveTo>
                  <a:pt x="0" y="0"/>
                </a:moveTo>
                <a:lnTo>
                  <a:pt x="161416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6303010" y="4220590"/>
            <a:ext cx="0" cy="589788"/>
          </a:xfrm>
          <a:custGeom>
            <a:avLst/>
            <a:gdLst/>
            <a:ahLst/>
            <a:cxnLst/>
            <a:rect l="l" t="t" r="r" b="b"/>
            <a:pathLst>
              <a:path w="0" h="589788">
                <a:moveTo>
                  <a:pt x="0" y="0"/>
                </a:moveTo>
                <a:lnTo>
                  <a:pt x="0" y="58978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6306058" y="4807330"/>
            <a:ext cx="263652" cy="0"/>
          </a:xfrm>
          <a:custGeom>
            <a:avLst/>
            <a:gdLst/>
            <a:ahLst/>
            <a:cxnLst/>
            <a:rect l="l" t="t" r="r" b="b"/>
            <a:pathLst>
              <a:path w="263652" h="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6572757" y="4220591"/>
            <a:ext cx="0" cy="589787"/>
          </a:xfrm>
          <a:custGeom>
            <a:avLst/>
            <a:gdLst/>
            <a:ahLst/>
            <a:cxnLst/>
            <a:rect l="l" t="t" r="r" b="b"/>
            <a:pathLst>
              <a:path w="0" h="589787">
                <a:moveTo>
                  <a:pt x="0" y="0"/>
                </a:moveTo>
                <a:lnTo>
                  <a:pt x="0" y="58978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812596" y="6634861"/>
            <a:ext cx="915924" cy="0"/>
          </a:xfrm>
          <a:custGeom>
            <a:avLst/>
            <a:gdLst/>
            <a:ahLst/>
            <a:cxnLst/>
            <a:rect l="l" t="t" r="r" b="b"/>
            <a:pathLst>
              <a:path w="915924" h="0">
                <a:moveTo>
                  <a:pt x="0" y="0"/>
                </a:moveTo>
                <a:lnTo>
                  <a:pt x="9159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1734566" y="6634861"/>
            <a:ext cx="2314067" cy="0"/>
          </a:xfrm>
          <a:custGeom>
            <a:avLst/>
            <a:gdLst/>
            <a:ahLst/>
            <a:cxnLst/>
            <a:rect l="l" t="t" r="r" b="b"/>
            <a:pathLst>
              <a:path w="2314067" h="0">
                <a:moveTo>
                  <a:pt x="0" y="0"/>
                </a:moveTo>
                <a:lnTo>
                  <a:pt x="231406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812596" y="6781164"/>
            <a:ext cx="915924" cy="0"/>
          </a:xfrm>
          <a:custGeom>
            <a:avLst/>
            <a:gdLst/>
            <a:ahLst/>
            <a:cxnLst/>
            <a:rect l="l" t="t" r="r" b="b"/>
            <a:pathLst>
              <a:path w="915924" h="0">
                <a:moveTo>
                  <a:pt x="0" y="0"/>
                </a:moveTo>
                <a:lnTo>
                  <a:pt x="9159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734566" y="6781164"/>
            <a:ext cx="2314067" cy="0"/>
          </a:xfrm>
          <a:custGeom>
            <a:avLst/>
            <a:gdLst/>
            <a:ahLst/>
            <a:cxnLst/>
            <a:rect l="l" t="t" r="r" b="b"/>
            <a:pathLst>
              <a:path w="2314067" h="0">
                <a:moveTo>
                  <a:pt x="0" y="0"/>
                </a:moveTo>
                <a:lnTo>
                  <a:pt x="23140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809548" y="6631813"/>
            <a:ext cx="0" cy="507491"/>
          </a:xfrm>
          <a:custGeom>
            <a:avLst/>
            <a:gdLst/>
            <a:ahLst/>
            <a:cxnLst/>
            <a:rect l="l" t="t" r="r" b="b"/>
            <a:pathLst>
              <a:path w="0" h="507492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812596" y="7136257"/>
            <a:ext cx="915924" cy="0"/>
          </a:xfrm>
          <a:custGeom>
            <a:avLst/>
            <a:gdLst/>
            <a:ahLst/>
            <a:cxnLst/>
            <a:rect l="l" t="t" r="r" b="b"/>
            <a:pathLst>
              <a:path w="915924" h="0">
                <a:moveTo>
                  <a:pt x="0" y="0"/>
                </a:moveTo>
                <a:lnTo>
                  <a:pt x="9159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731517" y="6631813"/>
            <a:ext cx="0" cy="507491"/>
          </a:xfrm>
          <a:custGeom>
            <a:avLst/>
            <a:gdLst/>
            <a:ahLst/>
            <a:cxnLst/>
            <a:rect l="l" t="t" r="r" b="b"/>
            <a:pathLst>
              <a:path w="0" h="507492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734566" y="7136257"/>
            <a:ext cx="2314067" cy="0"/>
          </a:xfrm>
          <a:custGeom>
            <a:avLst/>
            <a:gdLst/>
            <a:ahLst/>
            <a:cxnLst/>
            <a:rect l="l" t="t" r="r" b="b"/>
            <a:pathLst>
              <a:path w="2314067" h="0">
                <a:moveTo>
                  <a:pt x="0" y="0"/>
                </a:moveTo>
                <a:lnTo>
                  <a:pt x="231406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051681" y="6631813"/>
            <a:ext cx="0" cy="507492"/>
          </a:xfrm>
          <a:custGeom>
            <a:avLst/>
            <a:gdLst/>
            <a:ahLst/>
            <a:cxnLst/>
            <a:rect l="l" t="t" r="r" b="b"/>
            <a:pathLst>
              <a:path w="0" h="507492">
                <a:moveTo>
                  <a:pt x="0" y="0"/>
                </a:moveTo>
                <a:lnTo>
                  <a:pt x="0" y="5074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236085" y="6634861"/>
            <a:ext cx="1073200" cy="0"/>
          </a:xfrm>
          <a:custGeom>
            <a:avLst/>
            <a:gdLst/>
            <a:ahLst/>
            <a:cxnLst/>
            <a:rect l="l" t="t" r="r" b="b"/>
            <a:pathLst>
              <a:path w="1073200" h="0">
                <a:moveTo>
                  <a:pt x="0" y="0"/>
                </a:moveTo>
                <a:lnTo>
                  <a:pt x="10732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315458" y="6634861"/>
            <a:ext cx="1405128" cy="0"/>
          </a:xfrm>
          <a:custGeom>
            <a:avLst/>
            <a:gdLst/>
            <a:ahLst/>
            <a:cxnLst/>
            <a:rect l="l" t="t" r="r" b="b"/>
            <a:pathLst>
              <a:path w="1405128" h="0">
                <a:moveTo>
                  <a:pt x="0" y="0"/>
                </a:moveTo>
                <a:lnTo>
                  <a:pt x="14051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236085" y="6781164"/>
            <a:ext cx="1073200" cy="0"/>
          </a:xfrm>
          <a:custGeom>
            <a:avLst/>
            <a:gdLst/>
            <a:ahLst/>
            <a:cxnLst/>
            <a:rect l="l" t="t" r="r" b="b"/>
            <a:pathLst>
              <a:path w="1073200" h="0">
                <a:moveTo>
                  <a:pt x="0" y="0"/>
                </a:moveTo>
                <a:lnTo>
                  <a:pt x="10732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315458" y="6781164"/>
            <a:ext cx="1405128" cy="0"/>
          </a:xfrm>
          <a:custGeom>
            <a:avLst/>
            <a:gdLst/>
            <a:ahLst/>
            <a:cxnLst/>
            <a:rect l="l" t="t" r="r" b="b"/>
            <a:pathLst>
              <a:path w="1405128" h="0">
                <a:moveTo>
                  <a:pt x="0" y="0"/>
                </a:moveTo>
                <a:lnTo>
                  <a:pt x="14051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236085" y="6957949"/>
            <a:ext cx="1073200" cy="0"/>
          </a:xfrm>
          <a:custGeom>
            <a:avLst/>
            <a:gdLst/>
            <a:ahLst/>
            <a:cxnLst/>
            <a:rect l="l" t="t" r="r" b="b"/>
            <a:pathLst>
              <a:path w="1073200" h="0">
                <a:moveTo>
                  <a:pt x="0" y="0"/>
                </a:moveTo>
                <a:lnTo>
                  <a:pt x="10732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315458" y="6957949"/>
            <a:ext cx="1405128" cy="0"/>
          </a:xfrm>
          <a:custGeom>
            <a:avLst/>
            <a:gdLst/>
            <a:ahLst/>
            <a:cxnLst/>
            <a:rect l="l" t="t" r="r" b="b"/>
            <a:pathLst>
              <a:path w="1405128" h="0">
                <a:moveTo>
                  <a:pt x="0" y="0"/>
                </a:moveTo>
                <a:lnTo>
                  <a:pt x="14051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233037" y="6631813"/>
            <a:ext cx="0" cy="507492"/>
          </a:xfrm>
          <a:custGeom>
            <a:avLst/>
            <a:gdLst/>
            <a:ahLst/>
            <a:cxnLst/>
            <a:rect l="l" t="t" r="r" b="b"/>
            <a:pathLst>
              <a:path w="0" h="507492">
                <a:moveTo>
                  <a:pt x="0" y="0"/>
                </a:moveTo>
                <a:lnTo>
                  <a:pt x="0" y="5074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236085" y="7136257"/>
            <a:ext cx="1073200" cy="0"/>
          </a:xfrm>
          <a:custGeom>
            <a:avLst/>
            <a:gdLst/>
            <a:ahLst/>
            <a:cxnLst/>
            <a:rect l="l" t="t" r="r" b="b"/>
            <a:pathLst>
              <a:path w="1073200" h="0">
                <a:moveTo>
                  <a:pt x="0" y="0"/>
                </a:moveTo>
                <a:lnTo>
                  <a:pt x="10732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312410" y="6631813"/>
            <a:ext cx="0" cy="507492"/>
          </a:xfrm>
          <a:custGeom>
            <a:avLst/>
            <a:gdLst/>
            <a:ahLst/>
            <a:cxnLst/>
            <a:rect l="l" t="t" r="r" b="b"/>
            <a:pathLst>
              <a:path w="0" h="507492">
                <a:moveTo>
                  <a:pt x="0" y="0"/>
                </a:moveTo>
                <a:lnTo>
                  <a:pt x="0" y="5074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315458" y="7136257"/>
            <a:ext cx="1405128" cy="0"/>
          </a:xfrm>
          <a:custGeom>
            <a:avLst/>
            <a:gdLst/>
            <a:ahLst/>
            <a:cxnLst/>
            <a:rect l="l" t="t" r="r" b="b"/>
            <a:pathLst>
              <a:path w="1405128" h="0">
                <a:moveTo>
                  <a:pt x="0" y="0"/>
                </a:moveTo>
                <a:lnTo>
                  <a:pt x="140512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6723633" y="6631813"/>
            <a:ext cx="0" cy="507491"/>
          </a:xfrm>
          <a:custGeom>
            <a:avLst/>
            <a:gdLst/>
            <a:ahLst/>
            <a:cxnLst/>
            <a:rect l="l" t="t" r="r" b="b"/>
            <a:pathLst>
              <a:path w="0" h="507491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015288" y="5872861"/>
            <a:ext cx="693420" cy="0"/>
          </a:xfrm>
          <a:custGeom>
            <a:avLst/>
            <a:gdLst/>
            <a:ahLst/>
            <a:cxnLst/>
            <a:rect l="l" t="t" r="r" b="b"/>
            <a:pathLst>
              <a:path w="693420" h="0">
                <a:moveTo>
                  <a:pt x="0" y="0"/>
                </a:moveTo>
                <a:lnTo>
                  <a:pt x="69342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714754" y="5872861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012240" y="5869940"/>
            <a:ext cx="0" cy="152272"/>
          </a:xfrm>
          <a:custGeom>
            <a:avLst/>
            <a:gdLst/>
            <a:ahLst/>
            <a:cxnLst/>
            <a:rect l="l" t="t" r="r" b="b"/>
            <a:pathLst>
              <a:path w="0" h="152272">
                <a:moveTo>
                  <a:pt x="0" y="0"/>
                </a:moveTo>
                <a:lnTo>
                  <a:pt x="0" y="1522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015288" y="6019164"/>
            <a:ext cx="693420" cy="0"/>
          </a:xfrm>
          <a:custGeom>
            <a:avLst/>
            <a:gdLst/>
            <a:ahLst/>
            <a:cxnLst/>
            <a:rect l="l" t="t" r="r" b="b"/>
            <a:pathLst>
              <a:path w="693420" h="0">
                <a:moveTo>
                  <a:pt x="0" y="0"/>
                </a:moveTo>
                <a:lnTo>
                  <a:pt x="69342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711705" y="5869940"/>
            <a:ext cx="0" cy="152272"/>
          </a:xfrm>
          <a:custGeom>
            <a:avLst/>
            <a:gdLst/>
            <a:ahLst/>
            <a:cxnLst/>
            <a:rect l="l" t="t" r="r" b="b"/>
            <a:pathLst>
              <a:path w="0" h="152272">
                <a:moveTo>
                  <a:pt x="0" y="0"/>
                </a:moveTo>
                <a:lnTo>
                  <a:pt x="0" y="1522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714754" y="601916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969262" y="5869940"/>
            <a:ext cx="0" cy="152272"/>
          </a:xfrm>
          <a:custGeom>
            <a:avLst/>
            <a:gdLst/>
            <a:ahLst/>
            <a:cxnLst/>
            <a:rect l="l" t="t" r="r" b="b"/>
            <a:pathLst>
              <a:path w="0" h="152272">
                <a:moveTo>
                  <a:pt x="0" y="0"/>
                </a:moveTo>
                <a:lnTo>
                  <a:pt x="0" y="1522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123186" y="5872861"/>
            <a:ext cx="1295653" cy="0"/>
          </a:xfrm>
          <a:custGeom>
            <a:avLst/>
            <a:gdLst/>
            <a:ahLst/>
            <a:cxnLst/>
            <a:rect l="l" t="t" r="r" b="b"/>
            <a:pathLst>
              <a:path w="1295653" h="0">
                <a:moveTo>
                  <a:pt x="0" y="0"/>
                </a:moveTo>
                <a:lnTo>
                  <a:pt x="129565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425063" y="5872861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120138" y="5869940"/>
            <a:ext cx="0" cy="152273"/>
          </a:xfrm>
          <a:custGeom>
            <a:avLst/>
            <a:gdLst/>
            <a:ahLst/>
            <a:cxnLst/>
            <a:rect l="l" t="t" r="r" b="b"/>
            <a:pathLst>
              <a:path w="0" h="152273">
                <a:moveTo>
                  <a:pt x="0" y="0"/>
                </a:moveTo>
                <a:lnTo>
                  <a:pt x="0" y="15227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123186" y="6019164"/>
            <a:ext cx="1295653" cy="0"/>
          </a:xfrm>
          <a:custGeom>
            <a:avLst/>
            <a:gdLst/>
            <a:ahLst/>
            <a:cxnLst/>
            <a:rect l="l" t="t" r="r" b="b"/>
            <a:pathLst>
              <a:path w="1295653" h="0">
                <a:moveTo>
                  <a:pt x="0" y="0"/>
                </a:moveTo>
                <a:lnTo>
                  <a:pt x="129565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422014" y="5869940"/>
            <a:ext cx="0" cy="152272"/>
          </a:xfrm>
          <a:custGeom>
            <a:avLst/>
            <a:gdLst/>
            <a:ahLst/>
            <a:cxnLst/>
            <a:rect l="l" t="t" r="r" b="b"/>
            <a:pathLst>
              <a:path w="0" h="152272">
                <a:moveTo>
                  <a:pt x="0" y="0"/>
                </a:moveTo>
                <a:lnTo>
                  <a:pt x="0" y="1522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425063" y="6019164"/>
            <a:ext cx="263651" cy="0"/>
          </a:xfrm>
          <a:custGeom>
            <a:avLst/>
            <a:gdLst/>
            <a:ahLst/>
            <a:cxnLst/>
            <a:rect l="l" t="t" r="r" b="b"/>
            <a:pathLst>
              <a:path w="263651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691763" y="5869940"/>
            <a:ext cx="0" cy="152273"/>
          </a:xfrm>
          <a:custGeom>
            <a:avLst/>
            <a:gdLst/>
            <a:ahLst/>
            <a:cxnLst/>
            <a:rect l="l" t="t" r="r" b="b"/>
            <a:pathLst>
              <a:path w="0" h="152273">
                <a:moveTo>
                  <a:pt x="0" y="0"/>
                </a:moveTo>
                <a:lnTo>
                  <a:pt x="0" y="15227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057777" y="5871336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35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054728" y="5868416"/>
            <a:ext cx="0" cy="152273"/>
          </a:xfrm>
          <a:custGeom>
            <a:avLst/>
            <a:gdLst/>
            <a:ahLst/>
            <a:cxnLst/>
            <a:rect l="l" t="t" r="r" b="b"/>
            <a:pathLst>
              <a:path w="0" h="152273">
                <a:moveTo>
                  <a:pt x="0" y="0"/>
                </a:moveTo>
                <a:lnTo>
                  <a:pt x="0" y="15227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057777" y="6017641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3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734302" y="5868416"/>
            <a:ext cx="0" cy="152273"/>
          </a:xfrm>
          <a:custGeom>
            <a:avLst/>
            <a:gdLst/>
            <a:ahLst/>
            <a:cxnLst/>
            <a:rect l="l" t="t" r="r" b="b"/>
            <a:pathLst>
              <a:path w="0" h="152273">
                <a:moveTo>
                  <a:pt x="0" y="0"/>
                </a:moveTo>
                <a:lnTo>
                  <a:pt x="0" y="15227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080820" y="7937071"/>
            <a:ext cx="2434998" cy="0"/>
          </a:xfrm>
          <a:custGeom>
            <a:avLst/>
            <a:gdLst/>
            <a:ahLst/>
            <a:cxnLst/>
            <a:rect l="l" t="t" r="r" b="b"/>
            <a:pathLst>
              <a:path w="2434998" h="0">
                <a:moveTo>
                  <a:pt x="0" y="0"/>
                </a:moveTo>
                <a:lnTo>
                  <a:pt x="2434998" y="0"/>
                </a:lnTo>
              </a:path>
            </a:pathLst>
          </a:custGeom>
          <a:ln w="127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068120" y="913892"/>
            <a:ext cx="76896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m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47642" y="2933065"/>
            <a:ext cx="107565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 b="1">
                <a:latin typeface="Calibri"/>
                <a:cs typeface="Calibri"/>
              </a:rPr>
              <a:t>Tratam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0" b="1">
                <a:latin typeface="Calibri"/>
                <a:cs typeface="Calibri"/>
              </a:rPr>
              <a:t>to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S</a:t>
            </a:r>
            <a:r>
              <a:rPr dirty="0" smtClean="0" baseline="3034" sz="1350" spc="-4" b="1">
                <a:latin typeface="Calibri"/>
                <a:cs typeface="Calibri"/>
              </a:rPr>
              <a:t>u</a:t>
            </a:r>
            <a:r>
              <a:rPr dirty="0" smtClean="0" baseline="3034" sz="1350" spc="4" b="1">
                <a:latin typeface="Calibri"/>
                <a:cs typeface="Calibri"/>
              </a:rPr>
              <a:t>g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0" b="1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8120" y="3943858"/>
            <a:ext cx="92896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-4" b="1">
                <a:latin typeface="Calibri"/>
                <a:cs typeface="Calibri"/>
              </a:rPr>
              <a:t>A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0" b="1">
                <a:latin typeface="Calibri"/>
                <a:cs typeface="Calibri"/>
              </a:rPr>
              <a:t>ta</a:t>
            </a:r>
            <a:r>
              <a:rPr dirty="0" smtClean="0" baseline="3034" sz="1350" spc="-4" b="1">
                <a:latin typeface="Calibri"/>
                <a:cs typeface="Calibri"/>
              </a:rPr>
              <a:t>/</a:t>
            </a:r>
            <a:r>
              <a:rPr dirty="0" smtClean="0" baseline="3034" sz="1350" spc="0" b="1">
                <a:latin typeface="Calibri"/>
                <a:cs typeface="Calibri"/>
              </a:rPr>
              <a:t>T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0" b="1">
                <a:latin typeface="Calibri"/>
                <a:cs typeface="Calibri"/>
              </a:rPr>
              <a:t>a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0" b="1">
                <a:latin typeface="Calibri"/>
                <a:cs typeface="Calibri"/>
              </a:rPr>
              <a:t>s</a:t>
            </a:r>
            <a:r>
              <a:rPr dirty="0" smtClean="0" baseline="3034" sz="1350" spc="4" b="1">
                <a:latin typeface="Calibri"/>
                <a:cs typeface="Calibri"/>
              </a:rPr>
              <a:t>f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-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0" b="1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68120" y="5113147"/>
            <a:ext cx="70805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ó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8120" y="5431536"/>
            <a:ext cx="5085518" cy="299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 b="1">
                <a:latin typeface="Calibri"/>
                <a:cs typeface="Calibri"/>
              </a:rPr>
              <a:t>TH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4">
                <a:latin typeface="Calibri"/>
                <a:cs typeface="Calibri"/>
              </a:rPr>
              <a:t>T</a:t>
            </a:r>
            <a:r>
              <a:rPr dirty="0" smtClean="0" baseline="3034" sz="1350" spc="0">
                <a:latin typeface="Calibri"/>
                <a:cs typeface="Calibri"/>
              </a:rPr>
              <a:t>ratam</a:t>
            </a:r>
            <a:r>
              <a:rPr dirty="0" smtClean="0" baseline="3034" sz="1350" spc="-4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to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4">
                <a:latin typeface="Calibri"/>
                <a:cs typeface="Calibri"/>
              </a:rPr>
              <a:t>H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-4">
                <a:latin typeface="Calibri"/>
                <a:cs typeface="Calibri"/>
              </a:rPr>
              <a:t>p</a:t>
            </a:r>
            <a:r>
              <a:rPr dirty="0" smtClean="0" baseline="3034" sz="1350" spc="0">
                <a:latin typeface="Calibri"/>
                <a:cs typeface="Calibri"/>
              </a:rPr>
              <a:t>ita</a:t>
            </a:r>
            <a:r>
              <a:rPr dirty="0" smtClean="0" baseline="3034" sz="1350" spc="-4">
                <a:latin typeface="Calibri"/>
                <a:cs typeface="Calibri"/>
              </a:rPr>
              <a:t>l</a:t>
            </a:r>
            <a:r>
              <a:rPr dirty="0" smtClean="0" baseline="3034" sz="1350" spc="0">
                <a:latin typeface="Calibri"/>
                <a:cs typeface="Calibri"/>
              </a:rPr>
              <a:t>a</a:t>
            </a:r>
            <a:r>
              <a:rPr dirty="0" smtClean="0" baseline="3034" sz="1350" spc="9">
                <a:latin typeface="Calibri"/>
                <a:cs typeface="Calibri"/>
              </a:rPr>
              <a:t>r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/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TA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4">
                <a:latin typeface="Calibri"/>
                <a:cs typeface="Calibri"/>
              </a:rPr>
              <a:t>T</a:t>
            </a:r>
            <a:r>
              <a:rPr dirty="0" smtClean="0" baseline="3034" sz="1350" spc="0">
                <a:latin typeface="Calibri"/>
                <a:cs typeface="Calibri"/>
              </a:rPr>
              <a:t>ratam</a:t>
            </a:r>
            <a:r>
              <a:rPr dirty="0" smtClean="0" baseline="3034" sz="1350" spc="-4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to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-4">
                <a:latin typeface="Calibri"/>
                <a:cs typeface="Calibri"/>
              </a:rPr>
              <a:t>A</a:t>
            </a:r>
            <a:r>
              <a:rPr dirty="0" smtClean="0" baseline="3034" sz="1350" spc="9">
                <a:latin typeface="Calibri"/>
                <a:cs typeface="Calibri"/>
              </a:rPr>
              <a:t>m</a:t>
            </a:r>
            <a:r>
              <a:rPr dirty="0" smtClean="0" baseline="3034" sz="1350" spc="-4">
                <a:latin typeface="Calibri"/>
                <a:cs typeface="Calibri"/>
              </a:rPr>
              <a:t>b</a:t>
            </a:r>
            <a:r>
              <a:rPr dirty="0" smtClean="0" baseline="3034" sz="1350" spc="-4">
                <a:latin typeface="Calibri"/>
                <a:cs typeface="Calibri"/>
              </a:rPr>
              <a:t>u</a:t>
            </a:r>
            <a:r>
              <a:rPr dirty="0" smtClean="0" baseline="3034" sz="1350" spc="0">
                <a:latin typeface="Calibri"/>
                <a:cs typeface="Calibri"/>
              </a:rPr>
              <a:t>lat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r</a:t>
            </a:r>
            <a:r>
              <a:rPr dirty="0" smtClean="0" baseline="3034" sz="1350" spc="-4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/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9" b="1">
                <a:latin typeface="Calibri"/>
                <a:cs typeface="Calibri"/>
              </a:rPr>
              <a:t>T</a:t>
            </a:r>
            <a:r>
              <a:rPr dirty="0" smtClean="0" baseline="3034" sz="1350" spc="0" b="1">
                <a:latin typeface="Calibri"/>
                <a:cs typeface="Calibri"/>
              </a:rPr>
              <a:t>D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4">
                <a:latin typeface="Calibri"/>
                <a:cs typeface="Calibri"/>
              </a:rPr>
              <a:t>T</a:t>
            </a:r>
            <a:r>
              <a:rPr dirty="0" smtClean="0" baseline="3034" sz="1350" spc="0">
                <a:latin typeface="Calibri"/>
                <a:cs typeface="Calibri"/>
              </a:rPr>
              <a:t>ratam</a:t>
            </a:r>
            <a:r>
              <a:rPr dirty="0" smtClean="0" baseline="3034" sz="1350" spc="-4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to</a:t>
            </a:r>
            <a:r>
              <a:rPr dirty="0" smtClean="0" baseline="3034" sz="1350" spc="4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D</a:t>
            </a:r>
            <a:r>
              <a:rPr dirty="0" smtClean="0" baseline="3034" sz="1350" spc="9">
                <a:latin typeface="Calibri"/>
                <a:cs typeface="Calibri"/>
              </a:rPr>
              <a:t>e</a:t>
            </a:r>
            <a:r>
              <a:rPr dirty="0" smtClean="0" baseline="3034" sz="1350" spc="-4">
                <a:latin typeface="Calibri"/>
                <a:cs typeface="Calibri"/>
              </a:rPr>
              <a:t>s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4">
                <a:latin typeface="Calibri"/>
                <a:cs typeface="Calibri"/>
              </a:rPr>
              <a:t>c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-4">
                <a:latin typeface="Calibri"/>
                <a:cs typeface="Calibri"/>
              </a:rPr>
              <a:t>d</a:t>
            </a:r>
            <a:r>
              <a:rPr dirty="0" smtClean="0" baseline="3034" sz="1350" spc="4">
                <a:latin typeface="Calibri"/>
                <a:cs typeface="Calibri"/>
              </a:rPr>
              <a:t>o</a:t>
            </a:r>
            <a:r>
              <a:rPr dirty="0" smtClean="0" baseline="3034" sz="1350" spc="0">
                <a:latin typeface="Calibri"/>
                <a:cs typeface="Calibri"/>
              </a:rPr>
              <a:t>/</a:t>
            </a:r>
            <a:r>
              <a:rPr dirty="0" smtClean="0" baseline="3034" sz="1350" spc="9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0" b="1">
                <a:latin typeface="Calibri"/>
                <a:cs typeface="Calibri"/>
              </a:rPr>
              <a:t>T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0">
                <a:latin typeface="Calibri"/>
                <a:cs typeface="Calibri"/>
              </a:rPr>
              <a:t>=</a:t>
            </a:r>
            <a:r>
              <a:rPr dirty="0" smtClean="0" baseline="3034" sz="1350" spc="-4">
                <a:latin typeface="Calibri"/>
                <a:cs typeface="Calibri"/>
              </a:rPr>
              <a:t> </a:t>
            </a:r>
            <a:r>
              <a:rPr dirty="0" smtClean="0" baseline="3034" sz="1350" spc="-4">
                <a:latin typeface="Calibri"/>
                <a:cs typeface="Calibri"/>
              </a:rPr>
              <a:t>N</a:t>
            </a:r>
            <a:r>
              <a:rPr dirty="0" smtClean="0" baseline="3034" sz="1350" spc="0">
                <a:latin typeface="Calibri"/>
                <a:cs typeface="Calibri"/>
              </a:rPr>
              <a:t>i</a:t>
            </a:r>
            <a:r>
              <a:rPr dirty="0" smtClean="0" baseline="3034" sz="1350" spc="4">
                <a:latin typeface="Calibri"/>
                <a:cs typeface="Calibri"/>
              </a:rPr>
              <a:t>n</a:t>
            </a:r>
            <a:r>
              <a:rPr dirty="0" smtClean="0" baseline="3034" sz="1350" spc="-4">
                <a:latin typeface="Calibri"/>
                <a:cs typeface="Calibri"/>
              </a:rPr>
              <a:t>g</a:t>
            </a:r>
            <a:r>
              <a:rPr dirty="0" smtClean="0" baseline="3034" sz="1350" spc="9">
                <a:latin typeface="Calibri"/>
                <a:cs typeface="Calibri"/>
              </a:rPr>
              <a:t>ú</a:t>
            </a:r>
            <a:r>
              <a:rPr dirty="0" smtClean="0" baseline="3034" sz="1350" spc="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  <a:p>
            <a:pPr marL="12700" marR="17145">
              <a:lnSpc>
                <a:spcPct val="101725"/>
              </a:lnSpc>
              <a:spcBef>
                <a:spcPts val="109"/>
              </a:spcBef>
            </a:pPr>
            <a:r>
              <a:rPr dirty="0" smtClean="0" sz="900" spc="4">
                <a:latin typeface="Calibri"/>
                <a:cs typeface="Calibri"/>
              </a:rPr>
              <a:t>T</a:t>
            </a:r>
            <a:r>
              <a:rPr dirty="0" smtClean="0" sz="900" spc="0">
                <a:latin typeface="Calibri"/>
                <a:cs typeface="Calibri"/>
              </a:rPr>
              <a:t>ratam</a:t>
            </a:r>
            <a:r>
              <a:rPr dirty="0" smtClean="0" sz="900" spc="-4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/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F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=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F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9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imi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68120" y="6323457"/>
            <a:ext cx="112557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ón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75564" y="7800594"/>
            <a:ext cx="148076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1435100" algn="l"/>
              </a:tabLst>
            </a:pPr>
            <a:r>
              <a:rPr dirty="0" smtClean="0" baseline="2482" sz="1650" b="1" u="heavy">
                <a:latin typeface="Calibri"/>
                <a:cs typeface="Calibri"/>
              </a:rPr>
              <a:t>          </a:t>
            </a:r>
            <a:r>
              <a:rPr dirty="0" smtClean="0" baseline="2482" sz="1650" spc="-4" b="1" u="heavy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/</a:t>
            </a:r>
            <a:r>
              <a:rPr dirty="0" smtClean="0" baseline="2482" sz="1650" spc="0" b="1" u="heavy">
                <a:latin typeface="Calibri"/>
                <a:cs typeface="Calibri"/>
              </a:rPr>
              <a:t>          </a:t>
            </a:r>
            <a:r>
              <a:rPr dirty="0" smtClean="0" baseline="2482" sz="1650" spc="4" b="1" u="heavy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/</a:t>
            </a:r>
            <a:r>
              <a:rPr dirty="0" smtClean="0" baseline="2482" sz="1650" spc="0" b="1" u="heavy">
                <a:latin typeface="Calibri"/>
                <a:cs typeface="Calibri"/>
              </a:rPr>
              <a:t> </a:t>
            </a:r>
            <a:r>
              <a:rPr dirty="0" smtClean="0" baseline="2482" sz="1650" spc="0" b="1" u="heavy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08150" y="8123682"/>
            <a:ext cx="91057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Fi</a:t>
            </a:r>
            <a:r>
              <a:rPr dirty="0" smtClean="0" baseline="2482" sz="1650" spc="-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ma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65345" y="8123682"/>
            <a:ext cx="129057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(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4" b="1">
                <a:latin typeface="Calibri"/>
                <a:cs typeface="Calibri"/>
              </a:rPr>
              <a:t>í</a:t>
            </a:r>
            <a:r>
              <a:rPr dirty="0" smtClean="0" baseline="2482" sz="1650" spc="-1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/</a:t>
            </a:r>
            <a:r>
              <a:rPr dirty="0" smtClean="0" baseline="2482" sz="1650" spc="0" b="1">
                <a:latin typeface="Calibri"/>
                <a:cs typeface="Calibri"/>
              </a:rPr>
              <a:t>me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/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ñ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33037" y="6634861"/>
            <a:ext cx="107937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.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f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12410" y="6634861"/>
            <a:ext cx="141122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233037" y="6781164"/>
            <a:ext cx="1079373" cy="176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Ci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12410" y="6781164"/>
            <a:ext cx="1411223" cy="176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233037" y="6957949"/>
            <a:ext cx="1079373" cy="178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ta</a:t>
            </a:r>
            <a:r>
              <a:rPr dirty="0" smtClean="0" sz="900" spc="-4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12410" y="6957949"/>
            <a:ext cx="1411223" cy="178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809548" y="6634861"/>
            <a:ext cx="921969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31517" y="6634861"/>
            <a:ext cx="232016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09548" y="6781164"/>
            <a:ext cx="921969" cy="355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31517" y="6781164"/>
            <a:ext cx="2320163" cy="355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054728" y="5871718"/>
            <a:ext cx="2679573" cy="145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5"/>
              </a:spcBef>
            </a:pP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,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t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9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é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9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(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ra):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20138" y="5873242"/>
            <a:ext cx="1301876" cy="14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5">
              <a:lnSpc>
                <a:spcPct val="101725"/>
              </a:lnSpc>
              <a:spcBef>
                <a:spcPts val="15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to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ara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la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ar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22014" y="5873242"/>
            <a:ext cx="269748" cy="14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012240" y="5873242"/>
            <a:ext cx="699465" cy="14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5"/>
              </a:spcBef>
            </a:pPr>
            <a:r>
              <a:rPr dirty="0" smtClean="0" sz="900" spc="4">
                <a:latin typeface="Calibri"/>
                <a:cs typeface="Calibri"/>
              </a:rPr>
              <a:t>V</a:t>
            </a:r>
            <a:r>
              <a:rPr dirty="0" smtClean="0" sz="900" spc="0">
                <a:latin typeface="Calibri"/>
                <a:cs typeface="Calibri"/>
              </a:rPr>
              <a:t>al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raci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11705" y="5873242"/>
            <a:ext cx="257556" cy="14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012240" y="4223638"/>
            <a:ext cx="3670376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ra: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82616" y="4223638"/>
            <a:ext cx="162039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>
                <a:latin typeface="Calibri"/>
                <a:cs typeface="Calibri"/>
              </a:rPr>
              <a:t>Da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lta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9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03010" y="4223638"/>
            <a:ext cx="2697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012240" y="4369942"/>
            <a:ext cx="3670376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g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ce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9">
                <a:latin typeface="Calibri"/>
                <a:cs typeface="Calibri"/>
              </a:rPr>
              <a:t>é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1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(fec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a/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ra):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82616" y="4369942"/>
            <a:ext cx="1620393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laraci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é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14">
                <a:latin typeface="Calibri"/>
                <a:cs typeface="Calibri"/>
              </a:rPr>
              <a:t>v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03010" y="4369942"/>
            <a:ext cx="269747" cy="1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012240" y="4516247"/>
            <a:ext cx="132925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T</a:t>
            </a:r>
            <a:r>
              <a:rPr dirty="0" smtClean="0" sz="900" spc="0">
                <a:latin typeface="Calibri"/>
                <a:cs typeface="Calibri"/>
              </a:rPr>
              <a:t>ra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fe</a:t>
            </a:r>
            <a:r>
              <a:rPr dirty="0" smtClean="0" sz="900" spc="-4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al</a:t>
            </a:r>
            <a:r>
              <a:rPr dirty="0" smtClean="0" sz="900" spc="9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it</a:t>
            </a:r>
            <a:r>
              <a:rPr dirty="0" smtClean="0" sz="900" spc="9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l: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41499" y="4516247"/>
            <a:ext cx="45110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lo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92603" y="4516247"/>
            <a:ext cx="2697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062351" y="4516247"/>
            <a:ext cx="89941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1765" y="4516247"/>
            <a:ext cx="35966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321428" y="4516247"/>
            <a:ext cx="81076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9">
                <a:latin typeface="Calibri"/>
                <a:cs typeface="Calibri"/>
              </a:rPr>
              <a:t>a</a:t>
            </a: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32196" y="4516247"/>
            <a:ext cx="270128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402325" y="4516247"/>
            <a:ext cx="900684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li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4">
                <a:latin typeface="Calibri"/>
                <a:cs typeface="Calibri"/>
              </a:rPr>
              <a:t>ó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03010" y="4516247"/>
            <a:ext cx="269747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12240" y="4662550"/>
            <a:ext cx="3670376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>
                <a:latin typeface="Calibri"/>
                <a:cs typeface="Calibri"/>
              </a:rPr>
              <a:t>N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-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re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9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ital: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82616" y="4662550"/>
            <a:ext cx="1620393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t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9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p</a:t>
            </a:r>
            <a:r>
              <a:rPr dirty="0" smtClean="0" sz="900" spc="0">
                <a:latin typeface="Calibri"/>
                <a:cs typeface="Calibri"/>
              </a:rPr>
              <a:t>it</a:t>
            </a:r>
            <a:r>
              <a:rPr dirty="0" smtClean="0" sz="900" spc="9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03010" y="4662550"/>
            <a:ext cx="269747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692921" y="3205225"/>
            <a:ext cx="1709403" cy="146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V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f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4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ón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</a:t>
            </a:r>
            <a:r>
              <a:rPr dirty="0" smtClean="0" sz="900" spc="1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v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as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02325" y="3205225"/>
            <a:ext cx="271272" cy="146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692921" y="3351910"/>
            <a:ext cx="1709403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ta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en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m</a:t>
            </a:r>
            <a:r>
              <a:rPr dirty="0" smtClean="0" sz="900" spc="4" b="1">
                <a:latin typeface="Calibri"/>
                <a:cs typeface="Calibri"/>
              </a:rPr>
              <a:t>é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p</a:t>
            </a:r>
            <a:r>
              <a:rPr dirty="0" smtClean="0" sz="900" spc="1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ma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02325" y="3351910"/>
            <a:ext cx="271272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692921" y="3496691"/>
            <a:ext cx="1709403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0" b="1">
                <a:latin typeface="Calibri"/>
                <a:cs typeface="Calibri"/>
              </a:rPr>
              <a:t>ía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en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pa</a:t>
            </a:r>
            <a:r>
              <a:rPr dirty="0" smtClean="0" sz="900" spc="-4" b="1">
                <a:latin typeface="Calibri"/>
                <a:cs typeface="Calibri"/>
              </a:rPr>
              <a:t>í</a:t>
            </a:r>
            <a:r>
              <a:rPr dirty="0" smtClean="0" sz="900" spc="0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9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es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2325" y="3496691"/>
            <a:ext cx="271272" cy="14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694493" y="1225550"/>
            <a:ext cx="2847784" cy="565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de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He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0" b="1">
                <a:latin typeface="Calibri"/>
                <a:cs typeface="Calibri"/>
              </a:rPr>
              <a:t>as: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4493" y="1790953"/>
            <a:ext cx="2847784" cy="563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-4" b="1">
                <a:latin typeface="Calibri"/>
                <a:cs typeface="Calibri"/>
              </a:rPr>
              <a:t>S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-4" b="1">
                <a:latin typeface="Calibri"/>
                <a:cs typeface="Calibri"/>
              </a:rPr>
              <a:t>p</a:t>
            </a:r>
            <a:r>
              <a:rPr dirty="0" smtClean="0" sz="900" spc="9" b="1">
                <a:latin typeface="Calibri"/>
                <a:cs typeface="Calibri"/>
              </a:rPr>
              <a:t>p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ess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0" b="1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4493" y="2354833"/>
            <a:ext cx="2847784" cy="565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4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tme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d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ess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0" b="1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2240" y="1225550"/>
            <a:ext cx="2499690" cy="1129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30"/>
              </a:spcBef>
            </a:pPr>
            <a:r>
              <a:rPr dirty="0" smtClean="0" sz="900" spc="0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f</a:t>
            </a:r>
            <a:r>
              <a:rPr dirty="0" smtClean="0" sz="900" spc="-4" b="1">
                <a:latin typeface="Calibri"/>
                <a:cs typeface="Calibri"/>
              </a:rPr>
              <a:t>u</a:t>
            </a:r>
            <a:r>
              <a:rPr dirty="0" smtClean="0" sz="900" spc="0" b="1">
                <a:latin typeface="Calibri"/>
                <a:cs typeface="Calibri"/>
              </a:rPr>
              <a:t>s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ó</a:t>
            </a:r>
            <a:r>
              <a:rPr dirty="0" smtClean="0" sz="900" spc="0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4" b="1">
                <a:latin typeface="Calibri"/>
                <a:cs typeface="Calibri"/>
              </a:rPr>
              <a:t>c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9" b="1">
                <a:latin typeface="Calibri"/>
                <a:cs typeface="Calibri"/>
              </a:rPr>
              <a:t>M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ame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9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s: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2240" y="2354833"/>
            <a:ext cx="2499690" cy="997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4" b="1">
                <a:latin typeface="Calibri"/>
                <a:cs typeface="Calibri"/>
              </a:rPr>
              <a:t>M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ame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s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A</a:t>
            </a:r>
            <a:r>
              <a:rPr dirty="0" smtClean="0" sz="900" spc="-4" b="1">
                <a:latin typeface="Calibri"/>
                <a:cs typeface="Calibri"/>
              </a:rPr>
              <a:t>d</a:t>
            </a:r>
            <a:r>
              <a:rPr dirty="0" smtClean="0" sz="900" spc="9" b="1">
                <a:latin typeface="Calibri"/>
                <a:cs typeface="Calibri"/>
              </a:rPr>
              <a:t>m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st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a</a:t>
            </a:r>
            <a:r>
              <a:rPr dirty="0" smtClean="0" sz="900" spc="9" b="1">
                <a:latin typeface="Calibri"/>
                <a:cs typeface="Calibri"/>
              </a:rPr>
              <a:t>d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s: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2240" y="3351910"/>
            <a:ext cx="2499690" cy="291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0"/>
              </a:spcBef>
            </a:pPr>
            <a:r>
              <a:rPr dirty="0" smtClean="0" sz="900" spc="0" b="1">
                <a:latin typeface="Calibri"/>
                <a:cs typeface="Calibri"/>
              </a:rPr>
              <a:t>Ot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4" b="1">
                <a:latin typeface="Calibri"/>
                <a:cs typeface="Calibri"/>
              </a:rPr>
              <a:t>r</a:t>
            </a:r>
            <a:r>
              <a:rPr dirty="0" smtClean="0" sz="900" spc="0" b="1">
                <a:latin typeface="Calibri"/>
                <a:cs typeface="Calibri"/>
              </a:rPr>
              <a:t>atam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0820" y="7797371"/>
            <a:ext cx="2434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588264" y="7778750"/>
            <a:ext cx="3470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26834" y="7778750"/>
            <a:ext cx="3482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66807" y="7778750"/>
            <a:ext cx="5557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