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jpg" ContentType="image/jp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48"/>
          <p:cNvSpPr/>
          <p:nvPr/>
        </p:nvSpPr>
        <p:spPr>
          <a:xfrm>
            <a:off x="838200" y="561975"/>
            <a:ext cx="1095375" cy="638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080820" y="3600946"/>
            <a:ext cx="2782020" cy="0"/>
          </a:xfrm>
          <a:custGeom>
            <a:avLst/>
            <a:gdLst/>
            <a:ahLst/>
            <a:cxnLst/>
            <a:rect l="l" t="t" r="r" b="b"/>
            <a:pathLst>
              <a:path w="2782020" h="0">
                <a:moveTo>
                  <a:pt x="0" y="0"/>
                </a:moveTo>
                <a:lnTo>
                  <a:pt x="2782020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112824" y="4155682"/>
            <a:ext cx="2087429" cy="0"/>
          </a:xfrm>
          <a:custGeom>
            <a:avLst/>
            <a:gdLst/>
            <a:ahLst/>
            <a:cxnLst/>
            <a:rect l="l" t="t" r="r" b="b"/>
            <a:pathLst>
              <a:path w="2087429" h="0">
                <a:moveTo>
                  <a:pt x="0" y="0"/>
                </a:moveTo>
                <a:lnTo>
                  <a:pt x="2087429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711698" y="4155682"/>
            <a:ext cx="137173" cy="0"/>
          </a:xfrm>
          <a:custGeom>
            <a:avLst/>
            <a:gdLst/>
            <a:ahLst/>
            <a:cxnLst/>
            <a:rect l="l" t="t" r="r" b="b"/>
            <a:pathLst>
              <a:path w="137173" h="0">
                <a:moveTo>
                  <a:pt x="0" y="0"/>
                </a:moveTo>
                <a:lnTo>
                  <a:pt x="137173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850382" y="4155682"/>
            <a:ext cx="834384" cy="0"/>
          </a:xfrm>
          <a:custGeom>
            <a:avLst/>
            <a:gdLst/>
            <a:ahLst/>
            <a:cxnLst/>
            <a:rect l="l" t="t" r="r" b="b"/>
            <a:pathLst>
              <a:path w="834384" h="0">
                <a:moveTo>
                  <a:pt x="0" y="0"/>
                </a:moveTo>
                <a:lnTo>
                  <a:pt x="83438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080820" y="4748228"/>
            <a:ext cx="5561777" cy="0"/>
          </a:xfrm>
          <a:custGeom>
            <a:avLst/>
            <a:gdLst/>
            <a:ahLst/>
            <a:cxnLst/>
            <a:rect l="l" t="t" r="r" b="b"/>
            <a:pathLst>
              <a:path w="5561777" h="0">
                <a:moveTo>
                  <a:pt x="0" y="0"/>
                </a:moveTo>
                <a:lnTo>
                  <a:pt x="5561777" y="0"/>
                </a:lnTo>
              </a:path>
            </a:pathLst>
          </a:custGeom>
          <a:ln w="127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080820" y="8028801"/>
            <a:ext cx="2086301" cy="0"/>
          </a:xfrm>
          <a:custGeom>
            <a:avLst/>
            <a:gdLst/>
            <a:ahLst/>
            <a:cxnLst/>
            <a:rect l="l" t="t" r="r" b="b"/>
            <a:pathLst>
              <a:path w="2086301" h="0">
                <a:moveTo>
                  <a:pt x="0" y="0"/>
                </a:moveTo>
                <a:lnTo>
                  <a:pt x="2086301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673754" y="8028801"/>
            <a:ext cx="974458" cy="0"/>
          </a:xfrm>
          <a:custGeom>
            <a:avLst/>
            <a:gdLst/>
            <a:ahLst/>
            <a:cxnLst/>
            <a:rect l="l" t="t" r="r" b="b"/>
            <a:pathLst>
              <a:path w="974458" h="0">
                <a:moveTo>
                  <a:pt x="0" y="0"/>
                </a:moveTo>
                <a:lnTo>
                  <a:pt x="974458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096770" y="923417"/>
            <a:ext cx="360694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0" b="1">
                <a:latin typeface="Calibri"/>
                <a:cs typeface="Calibri"/>
              </a:rPr>
              <a:t>FORMU</a:t>
            </a:r>
            <a:r>
              <a:rPr dirty="0" smtClean="0" baseline="1950" sz="2100" spc="-9" b="1">
                <a:latin typeface="Calibri"/>
                <a:cs typeface="Calibri"/>
              </a:rPr>
              <a:t>L</a:t>
            </a:r>
            <a:r>
              <a:rPr dirty="0" smtClean="0" baseline="1950" sz="2100" spc="0" b="1">
                <a:latin typeface="Calibri"/>
                <a:cs typeface="Calibri"/>
              </a:rPr>
              <a:t>ARIO</a:t>
            </a:r>
            <a:r>
              <a:rPr dirty="0" smtClean="0" baseline="1950" sz="2100" spc="-4" b="1">
                <a:latin typeface="Calibri"/>
                <a:cs typeface="Calibri"/>
              </a:rPr>
              <a:t> </a:t>
            </a:r>
            <a:r>
              <a:rPr dirty="0" smtClean="0" baseline="1950" sz="2100" spc="0" b="1">
                <a:latin typeface="Calibri"/>
                <a:cs typeface="Calibri"/>
              </a:rPr>
              <a:t>DE</a:t>
            </a:r>
            <a:r>
              <a:rPr dirty="0" smtClean="0" baseline="1950" sz="2100" spc="0" b="1">
                <a:latin typeface="Calibri"/>
                <a:cs typeface="Calibri"/>
              </a:rPr>
              <a:t> </a:t>
            </a:r>
            <a:r>
              <a:rPr dirty="0" smtClean="0" baseline="1950" sz="2100" spc="0" b="1">
                <a:latin typeface="Calibri"/>
                <a:cs typeface="Calibri"/>
              </a:rPr>
              <a:t>R</a:t>
            </a:r>
            <a:r>
              <a:rPr dirty="0" smtClean="0" baseline="1950" sz="2100" spc="-14" b="1">
                <a:latin typeface="Calibri"/>
                <a:cs typeface="Calibri"/>
              </a:rPr>
              <a:t>E</a:t>
            </a:r>
            <a:r>
              <a:rPr dirty="0" smtClean="0" baseline="1950" sz="2100" spc="-4" b="1">
                <a:latin typeface="Calibri"/>
                <a:cs typeface="Calibri"/>
              </a:rPr>
              <a:t>L</a:t>
            </a:r>
            <a:r>
              <a:rPr dirty="0" smtClean="0" baseline="1950" sz="2100" spc="0" b="1">
                <a:latin typeface="Calibri"/>
                <a:cs typeface="Calibri"/>
              </a:rPr>
              <a:t>EVO</a:t>
            </a:r>
            <a:r>
              <a:rPr dirty="0" smtClean="0" baseline="1950" sz="2100" spc="-9" b="1">
                <a:latin typeface="Calibri"/>
                <a:cs typeface="Calibri"/>
              </a:rPr>
              <a:t> </a:t>
            </a:r>
            <a:r>
              <a:rPr dirty="0" smtClean="0" baseline="1950" sz="2100" spc="0" b="1">
                <a:latin typeface="Calibri"/>
                <a:cs typeface="Calibri"/>
              </a:rPr>
              <a:t>DE</a:t>
            </a:r>
            <a:r>
              <a:rPr dirty="0" smtClean="0" baseline="1950" sz="2100" spc="0" b="1">
                <a:latin typeface="Calibri"/>
                <a:cs typeface="Calibri"/>
              </a:rPr>
              <a:t> </a:t>
            </a:r>
            <a:r>
              <a:rPr dirty="0" smtClean="0" baseline="1950" sz="2100" spc="0" b="1">
                <a:latin typeface="Calibri"/>
                <a:cs typeface="Calibri"/>
              </a:rPr>
              <a:t>RE</a:t>
            </a:r>
            <a:r>
              <a:rPr dirty="0" smtClean="0" baseline="1950" sz="2100" spc="-4" b="1">
                <a:latin typeface="Calibri"/>
                <a:cs typeface="Calibri"/>
              </a:rPr>
              <a:t>S</a:t>
            </a:r>
            <a:r>
              <a:rPr dirty="0" smtClean="0" baseline="1950" sz="2100" spc="0" b="1">
                <a:latin typeface="Calibri"/>
                <a:cs typeface="Calibri"/>
              </a:rPr>
              <a:t>PO</a:t>
            </a:r>
            <a:r>
              <a:rPr dirty="0" smtClean="0" baseline="1950" sz="2100" spc="-4" b="1">
                <a:latin typeface="Calibri"/>
                <a:cs typeface="Calibri"/>
              </a:rPr>
              <a:t>N</a:t>
            </a:r>
            <a:r>
              <a:rPr dirty="0" smtClean="0" baseline="1950" sz="2100" spc="0" b="1">
                <a:latin typeface="Calibri"/>
                <a:cs typeface="Calibri"/>
              </a:rPr>
              <a:t>SABI</a:t>
            </a:r>
            <a:r>
              <a:rPr dirty="0" smtClean="0" baseline="1950" sz="2100" spc="-4" b="1">
                <a:latin typeface="Calibri"/>
                <a:cs typeface="Calibri"/>
              </a:rPr>
              <a:t>L</a:t>
            </a:r>
            <a:r>
              <a:rPr dirty="0" smtClean="0" baseline="1950" sz="2100" spc="0" b="1">
                <a:latin typeface="Calibri"/>
                <a:cs typeface="Calibri"/>
              </a:rPr>
              <a:t>IDAD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68120" y="1292098"/>
            <a:ext cx="47910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ARTE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68120" y="1589277"/>
            <a:ext cx="218374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(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ara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letada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68120" y="2182114"/>
            <a:ext cx="558703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tabLst>
                <a:tab pos="5549900" algn="l"/>
              </a:tabLst>
            </a:pPr>
            <a:r>
              <a:rPr dirty="0" smtClean="0" baseline="2482" sz="1650">
                <a:latin typeface="Calibri"/>
                <a:cs typeface="Calibri"/>
              </a:rPr>
              <a:t>YO,</a:t>
            </a:r>
            <a:r>
              <a:rPr dirty="0" smtClean="0" baseline="2482" sz="1650">
                <a:latin typeface="Calibri"/>
                <a:cs typeface="Calibri"/>
              </a:rPr>
              <a:t> </a:t>
            </a:r>
            <a:r>
              <a:rPr dirty="0" smtClean="0" baseline="2482" sz="1650" u="sng">
                <a:latin typeface="Calibri"/>
                <a:cs typeface="Calibri"/>
              </a:rPr>
              <a:t>                                                                                              </a:t>
            </a:r>
            <a:r>
              <a:rPr dirty="0" smtClean="0" baseline="2482" sz="1650" spc="-89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  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68120" y="2608834"/>
            <a:ext cx="556505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clase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                                                        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2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z</a:t>
            </a:r>
            <a:r>
              <a:rPr dirty="0" smtClean="0" baseline="2482" sz="1650" spc="0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éd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co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cal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entien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68120" y="3035554"/>
            <a:ext cx="448178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las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si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les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</a:t>
            </a:r>
            <a:r>
              <a:rPr dirty="0" smtClean="0" baseline="2482" sz="1650" spc="4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enc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ci</a:t>
            </a:r>
            <a:r>
              <a:rPr dirty="0" smtClean="0" baseline="2482" sz="1650" spc="4">
                <a:latin typeface="Calibri"/>
                <a:cs typeface="Calibri"/>
              </a:rPr>
              <a:t>ó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q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xp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ica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53053" y="4017391"/>
            <a:ext cx="119754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tabLst>
                <a:tab pos="1155700" algn="l"/>
              </a:tabLst>
            </a:pPr>
            <a:r>
              <a:rPr dirty="0" smtClean="0" baseline="2482" sz="1650" u="sng">
                <a:latin typeface="Calibri"/>
                <a:cs typeface="Calibri"/>
              </a:rPr>
              <a:t>          </a:t>
            </a:r>
            <a:r>
              <a:rPr dirty="0" smtClean="0" baseline="2482" sz="1650" spc="-4" u="sng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/</a:t>
            </a:r>
            <a:r>
              <a:rPr dirty="0" smtClean="0" baseline="2482" sz="1650" spc="0" u="sng">
                <a:latin typeface="Calibri"/>
                <a:cs typeface="Calibri"/>
              </a:rPr>
              <a:t>          </a:t>
            </a:r>
            <a:r>
              <a:rPr dirty="0" smtClean="0" baseline="2482" sz="1650" spc="4" u="sng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/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53514" y="4314571"/>
            <a:ext cx="37101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87823" y="4314571"/>
            <a:ext cx="122533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Fec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(día</a:t>
            </a:r>
            <a:r>
              <a:rPr dirty="0" smtClean="0" baseline="2482" sz="1650" spc="-9">
                <a:latin typeface="Calibri"/>
                <a:cs typeface="Calibri"/>
              </a:rPr>
              <a:t>/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/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ñ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77732" y="4314571"/>
            <a:ext cx="32273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8120" y="4908931"/>
            <a:ext cx="51443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ARTE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68120" y="5206111"/>
            <a:ext cx="323499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(pa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tada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ch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ef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cal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ff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-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-9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O)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68120" y="5503545"/>
            <a:ext cx="472003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YO,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r.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                                                                                         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-21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ci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cu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68120" y="5928741"/>
            <a:ext cx="550375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u="sng">
                <a:latin typeface="Calibri"/>
                <a:cs typeface="Calibri"/>
              </a:rPr>
              <a:t>                                                                                                         </a:t>
            </a:r>
            <a:r>
              <a:rPr dirty="0" smtClean="0" baseline="2482" sz="1650" spc="-69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afi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q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x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li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las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si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les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68120" y="6356985"/>
            <a:ext cx="311821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</a:t>
            </a:r>
            <a:r>
              <a:rPr dirty="0" smtClean="0" baseline="2482" sz="1650" spc="4">
                <a:latin typeface="Calibri"/>
                <a:cs typeface="Calibri"/>
              </a:rPr>
              <a:t>c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encias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ch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z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éd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68120" y="6908673"/>
            <a:ext cx="528826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ar</a:t>
            </a:r>
            <a:r>
              <a:rPr dirty="0" smtClean="0" baseline="2482" sz="1650" spc="-4">
                <a:latin typeface="Calibri"/>
                <a:cs typeface="Calibri"/>
              </a:rPr>
              <a:t>q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2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si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lica</a:t>
            </a:r>
            <a:r>
              <a:rPr dirty="0" smtClean="0" baseline="2482" sz="1650" spc="-4">
                <a:latin typeface="Calibri"/>
                <a:cs typeface="Calibri"/>
              </a:rPr>
              <a:t>:</a:t>
            </a:r>
            <a:r>
              <a:rPr dirty="0" smtClean="0" baseline="2482" sz="1650" spc="0" u="sng">
                <a:latin typeface="Calibri"/>
                <a:cs typeface="Calibri"/>
              </a:rPr>
              <a:t>          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cu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ta</a:t>
            </a:r>
            <a:r>
              <a:rPr dirty="0" smtClean="0" baseline="2482" sz="1650" spc="-1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aje,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xp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ic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ci</a:t>
            </a:r>
            <a:r>
              <a:rPr dirty="0" smtClean="0" baseline="2482" sz="1650" spc="4">
                <a:latin typeface="Calibri"/>
                <a:cs typeface="Calibri"/>
              </a:rPr>
              <a:t>ó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23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68120" y="7336917"/>
            <a:ext cx="139495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tra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-9">
                <a:latin typeface="Calibri"/>
                <a:cs typeface="Calibri"/>
              </a:rPr>
              <a:t>é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1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érp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16758" y="7890509"/>
            <a:ext cx="119755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tabLst>
                <a:tab pos="1155700" algn="l"/>
              </a:tabLst>
            </a:pPr>
            <a:r>
              <a:rPr dirty="0" smtClean="0" baseline="2482" sz="1650" u="sng">
                <a:latin typeface="Calibri"/>
                <a:cs typeface="Calibri"/>
              </a:rPr>
              <a:t>        </a:t>
            </a:r>
            <a:r>
              <a:rPr dirty="0" smtClean="0" baseline="2482" sz="1650" spc="-44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_</a:t>
            </a:r>
            <a:r>
              <a:rPr dirty="0" smtClean="0" baseline="2482" sz="1650" spc="4">
                <a:latin typeface="Calibri"/>
                <a:cs typeface="Calibri"/>
              </a:rPr>
              <a:t>/</a:t>
            </a:r>
            <a:r>
              <a:rPr dirty="0" smtClean="0" baseline="2482" sz="1650" spc="0" u="sng">
                <a:latin typeface="Calibri"/>
                <a:cs typeface="Calibri"/>
              </a:rPr>
              <a:t>        </a:t>
            </a:r>
            <a:r>
              <a:rPr dirty="0" smtClean="0" baseline="2482" sz="1650" spc="-44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_</a:t>
            </a:r>
            <a:r>
              <a:rPr dirty="0" smtClean="0" baseline="2482" sz="1650" spc="-4">
                <a:latin typeface="Calibri"/>
                <a:cs typeface="Calibri"/>
              </a:rPr>
              <a:t>/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3514" y="8187690"/>
            <a:ext cx="37101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5290" y="8187690"/>
            <a:ext cx="122392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echa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(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ía</a:t>
            </a:r>
            <a:r>
              <a:rPr dirty="0" smtClean="0" baseline="2482" sz="1650" spc="-9">
                <a:latin typeface="Calibri"/>
                <a:cs typeface="Calibri"/>
              </a:rPr>
              <a:t>/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/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ñ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12395" y="8187690"/>
            <a:ext cx="32413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8120" y="8738946"/>
            <a:ext cx="408395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15"/>
              </a:lnSpc>
              <a:spcBef>
                <a:spcPts val="55"/>
              </a:spcBef>
            </a:pPr>
            <a:r>
              <a:rPr dirty="0" smtClean="0" baseline="2730" sz="1500" spc="0" b="1">
                <a:latin typeface="Calibri"/>
                <a:cs typeface="Calibri"/>
              </a:rPr>
              <a:t>5</a:t>
            </a:r>
            <a:r>
              <a:rPr dirty="0" smtClean="0" baseline="2730" sz="1500" spc="-4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4" b="1">
                <a:latin typeface="Calibri"/>
                <a:cs typeface="Calibri"/>
              </a:rPr>
              <a:t>p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0" b="1">
                <a:latin typeface="Calibri"/>
                <a:cs typeface="Calibri"/>
              </a:rPr>
              <a:t>as:</a:t>
            </a:r>
            <a:r>
              <a:rPr dirty="0" smtClean="0" baseline="2730" sz="1500" spc="-29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C</a:t>
            </a:r>
            <a:r>
              <a:rPr dirty="0" smtClean="0" baseline="2730" sz="1500" spc="4" b="1">
                <a:latin typeface="Calibri"/>
                <a:cs typeface="Calibri"/>
              </a:rPr>
              <a:t>M</a:t>
            </a:r>
            <a:r>
              <a:rPr dirty="0" smtClean="0" baseline="2730" sz="1500" spc="0" b="1">
                <a:latin typeface="Calibri"/>
                <a:cs typeface="Calibri"/>
              </a:rPr>
              <a:t>O,</a:t>
            </a:r>
            <a:r>
              <a:rPr dirty="0" smtClean="0" baseline="2730" sz="1500" spc="-28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C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4" b="1">
                <a:latin typeface="Calibri"/>
                <a:cs typeface="Calibri"/>
              </a:rPr>
              <a:t>d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14" b="1">
                <a:latin typeface="Calibri"/>
                <a:cs typeface="Calibri"/>
              </a:rPr>
              <a:t>r</a:t>
            </a:r>
            <a:r>
              <a:rPr dirty="0" smtClean="0" baseline="2730" sz="1500" spc="0" b="1">
                <a:latin typeface="Calibri"/>
                <a:cs typeface="Calibri"/>
              </a:rPr>
              <a:t>,</a:t>
            </a:r>
            <a:r>
              <a:rPr dirty="0" smtClean="0" baseline="2730" sz="1500" spc="-44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0" b="1">
                <a:latin typeface="Calibri"/>
                <a:cs typeface="Calibri"/>
              </a:rPr>
              <a:t>k</a:t>
            </a:r>
            <a:r>
              <a:rPr dirty="0" smtClean="0" baseline="2730" sz="1500" spc="-16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f</a:t>
            </a:r>
            <a:r>
              <a:rPr dirty="0" smtClean="0" baseline="2730" sz="1500" spc="-8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t</a:t>
            </a:r>
            <a:r>
              <a:rPr dirty="0" smtClean="0" baseline="2730" sz="1500" spc="9" b="1">
                <a:latin typeface="Calibri"/>
                <a:cs typeface="Calibri"/>
              </a:rPr>
              <a:t>h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-13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-4" b="1">
                <a:latin typeface="Calibri"/>
                <a:cs typeface="Calibri"/>
              </a:rPr>
              <a:t>u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0" b="1">
                <a:latin typeface="Calibri"/>
                <a:cs typeface="Calibri"/>
              </a:rPr>
              <a:t>se,</a:t>
            </a:r>
            <a:r>
              <a:rPr dirty="0" smtClean="0" baseline="2730" sz="1500" spc="-34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D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0" b="1">
                <a:latin typeface="Calibri"/>
                <a:cs typeface="Calibri"/>
              </a:rPr>
              <a:t>t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r</a:t>
            </a:r>
            <a:r>
              <a:rPr dirty="0" smtClean="0" baseline="2730" sz="1500" spc="-28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m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-4" b="1">
                <a:latin typeface="Calibri"/>
                <a:cs typeface="Calibri"/>
              </a:rPr>
              <a:t>d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0" b="1">
                <a:latin typeface="Calibri"/>
                <a:cs typeface="Calibri"/>
              </a:rPr>
              <a:t>o</a:t>
            </a:r>
            <a:r>
              <a:rPr dirty="0" smtClean="0" baseline="2730" sz="1500" spc="-30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y</a:t>
            </a:r>
            <a:r>
              <a:rPr dirty="0" smtClean="0" baseline="2730" sz="1500" spc="20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C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-4" b="1">
                <a:latin typeface="Calibri"/>
                <a:cs typeface="Calibri"/>
              </a:rPr>
              <a:t>í</a:t>
            </a:r>
            <a:r>
              <a:rPr dirty="0" smtClean="0" baseline="2730" sz="1500" spc="14" b="1">
                <a:latin typeface="Calibri"/>
                <a:cs typeface="Calibri"/>
              </a:rPr>
              <a:t>n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-22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M</a:t>
            </a:r>
            <a:r>
              <a:rPr dirty="0" smtClean="0" baseline="2730" sz="1500" spc="4" b="1">
                <a:latin typeface="Calibri"/>
                <a:cs typeface="Calibri"/>
              </a:rPr>
              <a:t>ó</a:t>
            </a:r>
            <a:r>
              <a:rPr dirty="0" smtClean="0" baseline="2730" sz="1500" spc="-4" b="1">
                <a:latin typeface="Calibri"/>
                <a:cs typeface="Calibri"/>
              </a:rPr>
              <a:t>v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0" b="1">
                <a:latin typeface="Calibri"/>
                <a:cs typeface="Calibri"/>
              </a:rPr>
              <a:t>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08939" y="2160270"/>
            <a:ext cx="29879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299679" y="2160270"/>
            <a:ext cx="13217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569974" y="2586990"/>
            <a:ext cx="208618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080820" y="3461246"/>
            <a:ext cx="278202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112824" y="4015982"/>
            <a:ext cx="20874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865753" y="3995547"/>
            <a:ext cx="3468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266327" y="3995547"/>
            <a:ext cx="3482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668303" y="3995547"/>
            <a:ext cx="3485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080820" y="4608528"/>
            <a:ext cx="556177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509997" y="5481701"/>
            <a:ext cx="31297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080820" y="5906897"/>
            <a:ext cx="333794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081905" y="6886829"/>
            <a:ext cx="3482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080820" y="7889101"/>
            <a:ext cx="20863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829458" y="7868666"/>
            <a:ext cx="27846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231715" y="7868666"/>
            <a:ext cx="27845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632289" y="7868666"/>
            <a:ext cx="3482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673754" y="7889101"/>
            <a:ext cx="97445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