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bject 157"/>
          <p:cNvSpPr/>
          <p:nvPr/>
        </p:nvSpPr>
        <p:spPr>
          <a:xfrm>
            <a:off x="1504950" y="514350"/>
            <a:ext cx="962025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91668" y="2307971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030224" y="2307971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603502" y="2307971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671826" y="2307971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780154" y="2307971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860671" y="2307971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313040" y="2307971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8238490" y="2307971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91668" y="2806318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030224" y="2806318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603502" y="2806318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671826" y="2806318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780154" y="2806318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860671" y="2806318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313040" y="2806318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8238490" y="2806318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91668" y="3425062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030224" y="3425062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603502" y="3425062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671826" y="3425062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780154" y="3425062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860671" y="3425062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313040" y="3425062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8238490" y="3425062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91668" y="4103497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030224" y="4103497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603502" y="4103497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671826" y="4103497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3780154" y="4103497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860671" y="4103497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313040" y="4103497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8238490" y="4103497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91668" y="4781676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030224" y="4781676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603502" y="4781676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71826" y="4781676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3780154" y="4781676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860671" y="4781676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313040" y="4781676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8238490" y="4781676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391668" y="5347462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1030224" y="5347462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1603502" y="5347462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671826" y="5347462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3780154" y="5347462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860671" y="5347462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313040" y="5347462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8238490" y="5347462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91668" y="5914389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030224" y="5914389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03502" y="5914389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671826" y="5914389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780154" y="5914389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860671" y="5914389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7313040" y="5914389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8238490" y="5914389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88620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91668" y="6481317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 h="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027176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1030224" y="6481317"/>
            <a:ext cx="567232" cy="0"/>
          </a:xfrm>
          <a:custGeom>
            <a:avLst/>
            <a:gdLst/>
            <a:ahLst/>
            <a:cxnLst/>
            <a:rect l="l" t="t" r="r" b="b"/>
            <a:pathLst>
              <a:path w="567232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1600454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03502" y="6481317"/>
            <a:ext cx="1062228" cy="0"/>
          </a:xfrm>
          <a:custGeom>
            <a:avLst/>
            <a:gdLst/>
            <a:ahLst/>
            <a:cxnLst/>
            <a:rect l="l" t="t" r="r" b="b"/>
            <a:pathLst>
              <a:path w="1062228" h="0">
                <a:moveTo>
                  <a:pt x="0" y="0"/>
                </a:moveTo>
                <a:lnTo>
                  <a:pt x="10622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668778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671826" y="6481317"/>
            <a:ext cx="1102156" cy="0"/>
          </a:xfrm>
          <a:custGeom>
            <a:avLst/>
            <a:gdLst/>
            <a:ahLst/>
            <a:cxnLst/>
            <a:rect l="l" t="t" r="r" b="b"/>
            <a:pathLst>
              <a:path w="1102156" h="0">
                <a:moveTo>
                  <a:pt x="0" y="0"/>
                </a:moveTo>
                <a:lnTo>
                  <a:pt x="11021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777107" y="2304922"/>
            <a:ext cx="0" cy="4179443"/>
          </a:xfrm>
          <a:custGeom>
            <a:avLst/>
            <a:gdLst/>
            <a:ahLst/>
            <a:cxnLst/>
            <a:rect l="l" t="t" r="r" b="b"/>
            <a:pathLst>
              <a:path w="0" h="4179443">
                <a:moveTo>
                  <a:pt x="0" y="0"/>
                </a:moveTo>
                <a:lnTo>
                  <a:pt x="0" y="41794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780154" y="6481317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860671" y="3161411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860671" y="3775684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60671" y="4450968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860671" y="5063617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860671" y="5630926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860671" y="6197853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857622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860671" y="6481317"/>
            <a:ext cx="2446274" cy="0"/>
          </a:xfrm>
          <a:custGeom>
            <a:avLst/>
            <a:gdLst/>
            <a:ahLst/>
            <a:cxnLst/>
            <a:rect l="l" t="t" r="r" b="b"/>
            <a:pathLst>
              <a:path w="2446274" h="0">
                <a:moveTo>
                  <a:pt x="0" y="0"/>
                </a:moveTo>
                <a:lnTo>
                  <a:pt x="2446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7309993" y="2304922"/>
            <a:ext cx="0" cy="4179443"/>
          </a:xfrm>
          <a:custGeom>
            <a:avLst/>
            <a:gdLst/>
            <a:ahLst/>
            <a:cxnLst/>
            <a:rect l="l" t="t" r="r" b="b"/>
            <a:pathLst>
              <a:path w="0" h="4179443">
                <a:moveTo>
                  <a:pt x="0" y="0"/>
                </a:moveTo>
                <a:lnTo>
                  <a:pt x="0" y="41794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7313040" y="6481317"/>
            <a:ext cx="919276" cy="0"/>
          </a:xfrm>
          <a:custGeom>
            <a:avLst/>
            <a:gdLst/>
            <a:ahLst/>
            <a:cxnLst/>
            <a:rect l="l" t="t" r="r" b="b"/>
            <a:pathLst>
              <a:path w="919276" h="0">
                <a:moveTo>
                  <a:pt x="0" y="0"/>
                </a:moveTo>
                <a:lnTo>
                  <a:pt x="9192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8235441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8238490" y="6481317"/>
            <a:ext cx="1539240" cy="0"/>
          </a:xfrm>
          <a:custGeom>
            <a:avLst/>
            <a:gdLst/>
            <a:ahLst/>
            <a:cxnLst/>
            <a:rect l="l" t="t" r="r" b="b"/>
            <a:pathLst>
              <a:path w="1539240" h="0">
                <a:moveTo>
                  <a:pt x="0" y="0"/>
                </a:moveTo>
                <a:lnTo>
                  <a:pt x="15392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9780777" y="2304923"/>
            <a:ext cx="0" cy="4179442"/>
          </a:xfrm>
          <a:custGeom>
            <a:avLst/>
            <a:gdLst/>
            <a:ahLst/>
            <a:cxnLst/>
            <a:rect l="l" t="t" r="r" b="b"/>
            <a:pathLst>
              <a:path w="0" h="4179442">
                <a:moveTo>
                  <a:pt x="0" y="0"/>
                </a:moveTo>
                <a:lnTo>
                  <a:pt x="0" y="41794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775583" y="1413878"/>
            <a:ext cx="1364146" cy="0"/>
          </a:xfrm>
          <a:custGeom>
            <a:avLst/>
            <a:gdLst/>
            <a:ahLst/>
            <a:cxnLst/>
            <a:rect l="l" t="t" r="r" b="b"/>
            <a:pathLst>
              <a:path w="1364146" h="0">
                <a:moveTo>
                  <a:pt x="0" y="0"/>
                </a:moveTo>
                <a:lnTo>
                  <a:pt x="1364146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141087" y="1413878"/>
            <a:ext cx="152414" cy="0"/>
          </a:xfrm>
          <a:custGeom>
            <a:avLst/>
            <a:gdLst/>
            <a:ahLst/>
            <a:cxnLst/>
            <a:rect l="l" t="t" r="r" b="b"/>
            <a:pathLst>
              <a:path w="152414" h="0">
                <a:moveTo>
                  <a:pt x="0" y="0"/>
                </a:moveTo>
                <a:lnTo>
                  <a:pt x="152414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866051" y="1753730"/>
            <a:ext cx="911671" cy="0"/>
          </a:xfrm>
          <a:custGeom>
            <a:avLst/>
            <a:gdLst/>
            <a:ahLst/>
            <a:cxnLst/>
            <a:rect l="l" t="t" r="r" b="b"/>
            <a:pathLst>
              <a:path w="911671" h="0">
                <a:moveTo>
                  <a:pt x="0" y="0"/>
                </a:moveTo>
                <a:lnTo>
                  <a:pt x="911671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779766" y="1753730"/>
            <a:ext cx="1669396" cy="0"/>
          </a:xfrm>
          <a:custGeom>
            <a:avLst/>
            <a:gdLst/>
            <a:ahLst/>
            <a:cxnLst/>
            <a:rect l="l" t="t" r="r" b="b"/>
            <a:pathLst>
              <a:path w="1669396" h="0">
                <a:moveTo>
                  <a:pt x="0" y="0"/>
                </a:moveTo>
                <a:lnTo>
                  <a:pt x="1669396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248914" y="486028"/>
            <a:ext cx="358807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dirty="0" smtClean="0" baseline="3413" sz="2400" spc="0" b="1">
                <a:latin typeface="Calibri"/>
                <a:cs typeface="Calibri"/>
              </a:rPr>
              <a:t>FORMULA</a:t>
            </a:r>
            <a:r>
              <a:rPr dirty="0" smtClean="0" baseline="3413" sz="2400" spc="14" b="1">
                <a:latin typeface="Calibri"/>
                <a:cs typeface="Calibri"/>
              </a:rPr>
              <a:t>R</a:t>
            </a:r>
            <a:r>
              <a:rPr dirty="0" smtClean="0" baseline="3413" sz="2400" spc="-4" b="1">
                <a:latin typeface="Calibri"/>
                <a:cs typeface="Calibri"/>
              </a:rPr>
              <a:t>I</a:t>
            </a:r>
            <a:r>
              <a:rPr dirty="0" smtClean="0" baseline="3413" sz="2400" spc="0" b="1">
                <a:latin typeface="Calibri"/>
                <a:cs typeface="Calibri"/>
              </a:rPr>
              <a:t>O</a:t>
            </a:r>
            <a:r>
              <a:rPr dirty="0" smtClean="0" baseline="3413" sz="2400" spc="-91" b="1">
                <a:latin typeface="Calibri"/>
                <a:cs typeface="Calibri"/>
              </a:rPr>
              <a:t> </a:t>
            </a:r>
            <a:r>
              <a:rPr dirty="0" smtClean="0" baseline="3413" sz="2400" spc="0" b="1">
                <a:latin typeface="Calibri"/>
                <a:cs typeface="Calibri"/>
              </a:rPr>
              <a:t>DE</a:t>
            </a:r>
            <a:r>
              <a:rPr dirty="0" smtClean="0" baseline="3413" sz="2400" spc="-2" b="1">
                <a:latin typeface="Calibri"/>
                <a:cs typeface="Calibri"/>
              </a:rPr>
              <a:t> </a:t>
            </a:r>
            <a:r>
              <a:rPr dirty="0" smtClean="0" baseline="3413" sz="2400" spc="0" b="1">
                <a:latin typeface="Calibri"/>
                <a:cs typeface="Calibri"/>
              </a:rPr>
              <a:t>RE</a:t>
            </a:r>
            <a:r>
              <a:rPr dirty="0" smtClean="0" baseline="3413" sz="2400" spc="4" b="1">
                <a:latin typeface="Calibri"/>
                <a:cs typeface="Calibri"/>
              </a:rPr>
              <a:t>P</a:t>
            </a:r>
            <a:r>
              <a:rPr dirty="0" smtClean="0" baseline="3413" sz="2400" spc="0" b="1">
                <a:latin typeface="Calibri"/>
                <a:cs typeface="Calibri"/>
              </a:rPr>
              <a:t>ORTE</a:t>
            </a:r>
            <a:r>
              <a:rPr dirty="0" smtClean="0" baseline="3413" sz="2400" spc="-60" b="1">
                <a:latin typeface="Calibri"/>
                <a:cs typeface="Calibri"/>
              </a:rPr>
              <a:t> </a:t>
            </a:r>
            <a:r>
              <a:rPr dirty="0" smtClean="0" baseline="3413" sz="2400" spc="0" b="1">
                <a:latin typeface="Calibri"/>
                <a:cs typeface="Calibri"/>
              </a:rPr>
              <a:t>DE</a:t>
            </a:r>
            <a:r>
              <a:rPr dirty="0" smtClean="0" baseline="3413" sz="2400" spc="-17" b="1">
                <a:latin typeface="Calibri"/>
                <a:cs typeface="Calibri"/>
              </a:rPr>
              <a:t> </a:t>
            </a:r>
            <a:r>
              <a:rPr dirty="0" smtClean="0" baseline="3413" sz="2400" spc="4" b="1">
                <a:latin typeface="Calibri"/>
                <a:cs typeface="Calibri"/>
              </a:rPr>
              <a:t>A</a:t>
            </a:r>
            <a:r>
              <a:rPr dirty="0" smtClean="0" baseline="3413" sz="2400" spc="4" b="1">
                <a:latin typeface="Calibri"/>
                <a:cs typeface="Calibri"/>
              </a:rPr>
              <a:t>C</a:t>
            </a:r>
            <a:r>
              <a:rPr dirty="0" smtClean="0" baseline="3413" sz="2400" spc="0" b="1">
                <a:latin typeface="Calibri"/>
                <a:cs typeface="Calibri"/>
              </a:rPr>
              <a:t>CID</a:t>
            </a:r>
            <a:r>
              <a:rPr dirty="0" smtClean="0" baseline="3413" sz="2400" spc="4" b="1">
                <a:latin typeface="Calibri"/>
                <a:cs typeface="Calibri"/>
              </a:rPr>
              <a:t>E</a:t>
            </a:r>
            <a:r>
              <a:rPr dirty="0" smtClean="0" baseline="3413" sz="2400" spc="0" b="1">
                <a:latin typeface="Calibri"/>
                <a:cs typeface="Calibri"/>
              </a:rPr>
              <a:t>N</a:t>
            </a:r>
            <a:r>
              <a:rPr dirty="0" smtClean="0" baseline="3413" sz="2400" spc="4" b="1">
                <a:latin typeface="Calibri"/>
                <a:cs typeface="Calibri"/>
              </a:rPr>
              <a:t>T</a:t>
            </a:r>
            <a:r>
              <a:rPr dirty="0" smtClean="0" baseline="3413" sz="2400" spc="0" b="1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4500" y="1264665"/>
            <a:ext cx="33629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tabLst>
                <a:tab pos="3327400" algn="l"/>
              </a:tabLst>
            </a:pPr>
            <a:r>
              <a:rPr dirty="0" smtClean="0" baseline="2275" sz="180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V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TO: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701665" y="1264665"/>
            <a:ext cx="318353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tabLst>
                <a:tab pos="3136900" algn="l"/>
              </a:tabLst>
            </a:pPr>
            <a:r>
              <a:rPr dirty="0" smtClean="0" baseline="2275" sz="1800">
                <a:latin typeface="Calibri"/>
                <a:cs typeface="Calibri"/>
              </a:rPr>
              <a:t>FEC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(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IA</a:t>
            </a:r>
            <a:r>
              <a:rPr dirty="0" smtClean="0" baseline="2275" sz="1800" spc="-9">
                <a:latin typeface="Calibri"/>
                <a:cs typeface="Calibri"/>
              </a:rPr>
              <a:t>/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4">
                <a:latin typeface="Calibri"/>
                <a:cs typeface="Calibri"/>
              </a:rPr>
              <a:t>/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Ñ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)</a:t>
            </a:r>
            <a:r>
              <a:rPr dirty="0" smtClean="0" baseline="2275" sz="1800" spc="0">
                <a:latin typeface="Calibri"/>
                <a:cs typeface="Calibri"/>
              </a:rPr>
              <a:t>: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9">
                <a:latin typeface="Calibri"/>
                <a:cs typeface="Calibri"/>
              </a:rPr>
              <a:t>_</a:t>
            </a:r>
            <a:r>
              <a:rPr dirty="0" smtClean="0" baseline="2275" sz="1800" spc="0" u="sng">
                <a:latin typeface="Calibri"/>
                <a:cs typeface="Calibri"/>
              </a:rPr>
              <a:t>           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/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            </a:t>
            </a:r>
            <a:r>
              <a:rPr dirty="0" smtClean="0" baseline="2275" sz="1800" spc="64" u="sng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/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4500" y="1604517"/>
            <a:ext cx="354707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tabLst>
                <a:tab pos="3505200" algn="l"/>
              </a:tabLst>
            </a:pPr>
            <a:r>
              <a:rPr dirty="0" smtClean="0" baseline="2275" sz="1800">
                <a:latin typeface="Calibri"/>
                <a:cs typeface="Calibri"/>
              </a:rPr>
              <a:t>SE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E: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 </a:t>
            </a:r>
            <a:r>
              <a:rPr dirty="0" smtClean="0" baseline="2275" sz="1800" spc="0" u="sng"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04713" y="1604517"/>
            <a:ext cx="119638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-4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C</a:t>
            </a:r>
            <a:r>
              <a:rPr dirty="0" smtClean="0" baseline="2275" sz="1800" spc="-4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C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:_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8620" y="2307971"/>
            <a:ext cx="638555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592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F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27176" y="2307971"/>
            <a:ext cx="573278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5084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600454" y="2307971"/>
            <a:ext cx="1068323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5175" marR="79310" indent="-166116">
              <a:lnSpc>
                <a:spcPct val="102233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O.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IO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DEL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CO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OR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68778" y="2307971"/>
            <a:ext cx="1108329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792" marR="220359" indent="76200">
              <a:lnSpc>
                <a:spcPct val="102233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F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P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CT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OR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77107" y="2307971"/>
            <a:ext cx="1080515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451" marR="98826" indent="-71628">
              <a:lnSpc>
                <a:spcPct val="102233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O.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PU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TO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OC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IZ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CI</a:t>
            </a:r>
            <a:r>
              <a:rPr dirty="0" smtClean="0" sz="900" spc="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857622" y="2307971"/>
            <a:ext cx="2452370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6658" marR="166089" indent="-762253">
              <a:lnSpc>
                <a:spcPct val="102233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4" b="1">
                <a:latin typeface="Calibri"/>
                <a:cs typeface="Calibri"/>
              </a:rPr>
              <a:t>M</a:t>
            </a:r>
            <a:r>
              <a:rPr dirty="0" smtClean="0" sz="900" spc="0" b="1">
                <a:latin typeface="Calibri"/>
                <a:cs typeface="Calibri"/>
              </a:rPr>
              <a:t>B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,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CI</a:t>
            </a:r>
            <a:r>
              <a:rPr dirty="0" smtClean="0" sz="900" spc="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Y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DI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CCI</a:t>
            </a:r>
            <a:r>
              <a:rPr dirty="0" smtClean="0" sz="900" spc="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DEL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09993" y="2307971"/>
            <a:ext cx="925448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1083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235441" y="2307971"/>
            <a:ext cx="1545335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6532" marR="225354" indent="-201168">
              <a:lnSpc>
                <a:spcPct val="102233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PIT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Q</a:t>
            </a:r>
            <a:r>
              <a:rPr dirty="0" smtClean="0" sz="900" spc="0" b="1">
                <a:latin typeface="Calibri"/>
                <a:cs typeface="Calibri"/>
              </a:rPr>
              <a:t>UE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F</a:t>
            </a:r>
            <a:r>
              <a:rPr dirty="0" smtClean="0" sz="900" spc="0" b="1">
                <a:latin typeface="Calibri"/>
                <a:cs typeface="Calibri"/>
              </a:rPr>
              <a:t>UE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8620" y="2806318"/>
            <a:ext cx="638555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027176" y="2806318"/>
            <a:ext cx="573278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600454" y="2806318"/>
            <a:ext cx="1068323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2668778" y="2806318"/>
            <a:ext cx="1108329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3777107" y="2806318"/>
            <a:ext cx="1080515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4857622" y="2806318"/>
            <a:ext cx="2452370" cy="355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7309993" y="2806318"/>
            <a:ext cx="925448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8235441" y="2806318"/>
            <a:ext cx="1545335" cy="61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857622" y="3161411"/>
            <a:ext cx="2452370" cy="263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88620" y="3425062"/>
            <a:ext cx="638555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1027176" y="3425062"/>
            <a:ext cx="573278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600454" y="3425062"/>
            <a:ext cx="1068323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668778" y="3425062"/>
            <a:ext cx="1108329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777107" y="3425062"/>
            <a:ext cx="1080515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857622" y="3425062"/>
            <a:ext cx="2452370" cy="350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309993" y="3425062"/>
            <a:ext cx="925448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8235441" y="3425062"/>
            <a:ext cx="1545335" cy="67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857622" y="3775684"/>
            <a:ext cx="2452370" cy="327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388620" y="4103497"/>
            <a:ext cx="638555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27176" y="4103497"/>
            <a:ext cx="573278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600454" y="4103497"/>
            <a:ext cx="1068323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668778" y="4103497"/>
            <a:ext cx="1108329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777107" y="4103497"/>
            <a:ext cx="1080515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857622" y="4103497"/>
            <a:ext cx="2452370" cy="347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309993" y="4103497"/>
            <a:ext cx="925448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8235441" y="4103497"/>
            <a:ext cx="1545335" cy="678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857622" y="4450968"/>
            <a:ext cx="2452370" cy="330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388620" y="4781676"/>
            <a:ext cx="638555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027176" y="4781676"/>
            <a:ext cx="573278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600454" y="4781676"/>
            <a:ext cx="1068323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668778" y="4781676"/>
            <a:ext cx="1108329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777107" y="4781676"/>
            <a:ext cx="1080515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857622" y="4781676"/>
            <a:ext cx="2452370" cy="281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309993" y="4781676"/>
            <a:ext cx="925448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235441" y="4781676"/>
            <a:ext cx="1545335" cy="56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857622" y="5063617"/>
            <a:ext cx="2452370" cy="283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88620" y="5347462"/>
            <a:ext cx="638555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027176" y="5347462"/>
            <a:ext cx="573278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600454" y="5347462"/>
            <a:ext cx="1068323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668778" y="5347462"/>
            <a:ext cx="110832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777107" y="5347462"/>
            <a:ext cx="1080515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857622" y="5347462"/>
            <a:ext cx="2452370" cy="283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309993" y="5347462"/>
            <a:ext cx="925448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8235441" y="5347462"/>
            <a:ext cx="1545335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857622" y="5630926"/>
            <a:ext cx="2452370" cy="283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88620" y="5914389"/>
            <a:ext cx="638555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027176" y="5914389"/>
            <a:ext cx="573278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600454" y="5914389"/>
            <a:ext cx="1068323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668778" y="5914389"/>
            <a:ext cx="1108329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77107" y="5914389"/>
            <a:ext cx="1080515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857622" y="5914389"/>
            <a:ext cx="2452370" cy="283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309993" y="5914389"/>
            <a:ext cx="925448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235441" y="5914389"/>
            <a:ext cx="1545335" cy="566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857622" y="6197853"/>
            <a:ext cx="2452370" cy="283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41806" y="1251965"/>
            <a:ext cx="27301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302373" y="1251965"/>
            <a:ext cx="3790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809407" y="1251965"/>
            <a:ext cx="4560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392109" y="1251965"/>
            <a:ext cx="4575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45362" y="1591817"/>
            <a:ext cx="31106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