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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34"/>
          <p:cNvSpPr/>
          <p:nvPr/>
        </p:nvSpPr>
        <p:spPr>
          <a:xfrm>
            <a:off x="1080820" y="3045829"/>
            <a:ext cx="5214348" cy="0"/>
          </a:xfrm>
          <a:custGeom>
            <a:avLst/>
            <a:gdLst/>
            <a:ahLst/>
            <a:cxnLst/>
            <a:rect l="l" t="t" r="r" b="b"/>
            <a:pathLst>
              <a:path w="5214348" h="0">
                <a:moveTo>
                  <a:pt x="0" y="0"/>
                </a:moveTo>
                <a:lnTo>
                  <a:pt x="5214348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6299962" y="3045829"/>
            <a:ext cx="347021" cy="0"/>
          </a:xfrm>
          <a:custGeom>
            <a:avLst/>
            <a:gdLst/>
            <a:ahLst/>
            <a:cxnLst/>
            <a:rect l="l" t="t" r="r" b="b"/>
            <a:pathLst>
              <a:path w="347021" h="0">
                <a:moveTo>
                  <a:pt x="0" y="0"/>
                </a:moveTo>
                <a:lnTo>
                  <a:pt x="347021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3001530" y="5376406"/>
            <a:ext cx="902946" cy="0"/>
          </a:xfrm>
          <a:custGeom>
            <a:avLst/>
            <a:gdLst/>
            <a:ahLst/>
            <a:cxnLst/>
            <a:rect l="l" t="t" r="r" b="b"/>
            <a:pathLst>
              <a:path w="902946" h="0">
                <a:moveTo>
                  <a:pt x="0" y="0"/>
                </a:moveTo>
                <a:lnTo>
                  <a:pt x="902946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3906901" y="5376406"/>
            <a:ext cx="2571988" cy="0"/>
          </a:xfrm>
          <a:custGeom>
            <a:avLst/>
            <a:gdLst/>
            <a:ahLst/>
            <a:cxnLst/>
            <a:rect l="l" t="t" r="r" b="b"/>
            <a:pathLst>
              <a:path w="2571988" h="0">
                <a:moveTo>
                  <a:pt x="0" y="0"/>
                </a:moveTo>
                <a:lnTo>
                  <a:pt x="2571988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1080820" y="6669012"/>
            <a:ext cx="2294931" cy="0"/>
          </a:xfrm>
          <a:custGeom>
            <a:avLst/>
            <a:gdLst/>
            <a:ahLst/>
            <a:cxnLst/>
            <a:rect l="l" t="t" r="r" b="b"/>
            <a:pathLst>
              <a:path w="2294931" h="0">
                <a:moveTo>
                  <a:pt x="0" y="0"/>
                </a:moveTo>
                <a:lnTo>
                  <a:pt x="2294931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2967355" y="923417"/>
            <a:ext cx="1864754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dirty="0" smtClean="0" baseline="1950" sz="2100" spc="0" b="1">
                <a:latin typeface="Calibri"/>
                <a:cs typeface="Calibri"/>
              </a:rPr>
              <a:t>Ex</a:t>
            </a:r>
            <a:r>
              <a:rPr dirty="0" smtClean="0" baseline="1950" sz="2100" spc="4" b="1">
                <a:latin typeface="Calibri"/>
                <a:cs typeface="Calibri"/>
              </a:rPr>
              <a:t>a</a:t>
            </a:r>
            <a:r>
              <a:rPr dirty="0" smtClean="0" baseline="1950" sz="2100" spc="0" b="1">
                <a:latin typeface="Calibri"/>
                <a:cs typeface="Calibri"/>
              </a:rPr>
              <a:t>m</a:t>
            </a:r>
            <a:r>
              <a:rPr dirty="0" smtClean="0" baseline="1950" sz="2100" spc="-9" b="1">
                <a:latin typeface="Calibri"/>
                <a:cs typeface="Calibri"/>
              </a:rPr>
              <a:t>e</a:t>
            </a:r>
            <a:r>
              <a:rPr dirty="0" smtClean="0" baseline="1950" sz="2100" spc="0" b="1">
                <a:latin typeface="Calibri"/>
                <a:cs typeface="Calibri"/>
              </a:rPr>
              <a:t>n</a:t>
            </a:r>
            <a:r>
              <a:rPr dirty="0" smtClean="0" baseline="1950" sz="2100" spc="0" b="1">
                <a:latin typeface="Calibri"/>
                <a:cs typeface="Calibri"/>
              </a:rPr>
              <a:t> </a:t>
            </a:r>
            <a:r>
              <a:rPr dirty="0" smtClean="0" baseline="1950" sz="2100" spc="-4" b="1">
                <a:latin typeface="Calibri"/>
                <a:cs typeface="Calibri"/>
              </a:rPr>
              <a:t>M</a:t>
            </a:r>
            <a:r>
              <a:rPr dirty="0" smtClean="0" baseline="1950" sz="2100" spc="0" b="1">
                <a:latin typeface="Calibri"/>
                <a:cs typeface="Calibri"/>
              </a:rPr>
              <a:t>éd</a:t>
            </a:r>
            <a:r>
              <a:rPr dirty="0" smtClean="0" baseline="1950" sz="2100" spc="4" b="1">
                <a:latin typeface="Calibri"/>
                <a:cs typeface="Calibri"/>
              </a:rPr>
              <a:t>i</a:t>
            </a:r>
            <a:r>
              <a:rPr dirty="0" smtClean="0" baseline="1950" sz="2100" spc="-9" b="1">
                <a:latin typeface="Calibri"/>
                <a:cs typeface="Calibri"/>
              </a:rPr>
              <a:t>c</a:t>
            </a:r>
            <a:r>
              <a:rPr dirty="0" smtClean="0" baseline="1950" sz="2100" spc="0" b="1">
                <a:latin typeface="Calibri"/>
                <a:cs typeface="Calibri"/>
              </a:rPr>
              <a:t>o</a:t>
            </a:r>
            <a:r>
              <a:rPr dirty="0" smtClean="0" baseline="1950" sz="2100" spc="0" b="1">
                <a:latin typeface="Calibri"/>
                <a:cs typeface="Calibri"/>
              </a:rPr>
              <a:t> </a:t>
            </a:r>
            <a:r>
              <a:rPr dirty="0" smtClean="0" baseline="1950" sz="2100" spc="0" b="1">
                <a:latin typeface="Calibri"/>
                <a:cs typeface="Calibri"/>
              </a:rPr>
              <a:t>Es</a:t>
            </a:r>
            <a:r>
              <a:rPr dirty="0" smtClean="0" baseline="1950" sz="2100" spc="-4" b="1">
                <a:latin typeface="Calibri"/>
                <a:cs typeface="Calibri"/>
              </a:rPr>
              <a:t>p</a:t>
            </a:r>
            <a:r>
              <a:rPr dirty="0" smtClean="0" baseline="1950" sz="2100" spc="0" b="1">
                <a:latin typeface="Calibri"/>
                <a:cs typeface="Calibri"/>
              </a:rPr>
              <a:t>ec</a:t>
            </a:r>
            <a:r>
              <a:rPr dirty="0" smtClean="0" baseline="1950" sz="2100" spc="4" b="1">
                <a:latin typeface="Calibri"/>
                <a:cs typeface="Calibri"/>
              </a:rPr>
              <a:t>i</a:t>
            </a:r>
            <a:r>
              <a:rPr dirty="0" smtClean="0" baseline="1950" sz="2100" spc="-9" b="1">
                <a:latin typeface="Calibri"/>
                <a:cs typeface="Calibri"/>
              </a:rPr>
              <a:t>a</a:t>
            </a:r>
            <a:r>
              <a:rPr dirty="0" smtClean="0" baseline="1950" sz="2100" spc="0" b="1">
                <a:latin typeface="Calibri"/>
                <a:cs typeface="Calibri"/>
              </a:rPr>
              <a:t>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068120" y="1292098"/>
            <a:ext cx="129684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14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ci</a:t>
            </a:r>
            <a:r>
              <a:rPr dirty="0" smtClean="0" baseline="2482" sz="1650" spc="9">
                <a:latin typeface="Calibri"/>
                <a:cs typeface="Calibri"/>
              </a:rPr>
              <a:t>ó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-1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er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14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068120" y="1615186"/>
            <a:ext cx="5649015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tabLst>
                <a:tab pos="5613400" algn="l"/>
              </a:tabLst>
            </a:pP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b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:</a:t>
            </a:r>
            <a:r>
              <a:rPr dirty="0" smtClean="0" baseline="2482" sz="1650" spc="0" u="sng">
                <a:latin typeface="Calibri"/>
                <a:cs typeface="Calibri"/>
              </a:rPr>
              <a:t>                                                               </a:t>
            </a:r>
            <a:r>
              <a:rPr dirty="0" smtClean="0" baseline="2482" sz="1650" spc="-34" u="sng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   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elli</a:t>
            </a:r>
            <a:r>
              <a:rPr dirty="0" smtClean="0" baseline="2482" sz="1650" spc="-14">
                <a:latin typeface="Calibri"/>
                <a:cs typeface="Calibri"/>
              </a:rPr>
              <a:t>d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s: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 u="sng">
                <a:latin typeface="Calibri"/>
                <a:cs typeface="Calibri"/>
              </a:rPr>
              <a:t> </a:t>
            </a:r>
            <a:r>
              <a:rPr dirty="0" smtClean="0" baseline="2482" sz="1650" spc="0" u="sng">
                <a:latin typeface="Calibri"/>
                <a:cs typeface="Calibri"/>
              </a:rPr>
              <a:t>	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68120" y="1938274"/>
            <a:ext cx="38264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Clase: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707255" y="1938274"/>
            <a:ext cx="55182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-4">
                <a:latin typeface="Calibri"/>
                <a:cs typeface="Calibri"/>
              </a:rPr>
              <a:t>ú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9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68120" y="2584450"/>
            <a:ext cx="563050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tabLst>
                <a:tab pos="5588000" algn="l"/>
              </a:tabLst>
            </a:pPr>
            <a:r>
              <a:rPr dirty="0" smtClean="0" baseline="2482" sz="1650">
                <a:latin typeface="Calibri"/>
                <a:cs typeface="Calibri"/>
              </a:rPr>
              <a:t>Este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ti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ecib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ó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las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sig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ie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esi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1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es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 u="sng">
                <a:latin typeface="Calibri"/>
                <a:cs typeface="Calibri"/>
              </a:rPr>
              <a:t> </a:t>
            </a:r>
            <a:r>
              <a:rPr dirty="0" smtClean="0" baseline="2482" sz="1650" spc="0" u="sng">
                <a:latin typeface="Calibri"/>
                <a:cs typeface="Calibri"/>
              </a:rPr>
              <a:t>	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68120" y="3231007"/>
            <a:ext cx="3226428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c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esulta</a:t>
            </a:r>
            <a:r>
              <a:rPr dirty="0" smtClean="0" baseline="2482" sz="1650" spc="-19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cu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tra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NO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A</a:t>
            </a:r>
            <a:r>
              <a:rPr dirty="0" smtClean="0" baseline="2482" sz="1650" spc="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TO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para</a:t>
            </a:r>
            <a:r>
              <a:rPr dirty="0" smtClean="0" baseline="2482" sz="1650" spc="-1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c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1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ir.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68120" y="3552571"/>
            <a:ext cx="5634717" cy="558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de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tir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v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ente,</a:t>
            </a:r>
            <a:r>
              <a:rPr dirty="0" smtClean="0" baseline="2482" sz="1650" spc="243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é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1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ser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x</a:t>
            </a:r>
            <a:r>
              <a:rPr dirty="0" smtClean="0" baseline="2482" sz="1650" spc="-9">
                <a:latin typeface="Calibri"/>
                <a:cs typeface="Calibri"/>
              </a:rPr>
              <a:t>a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14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,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para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eg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ra</a:t>
            </a:r>
            <a:r>
              <a:rPr dirty="0" smtClean="0" baseline="2482" sz="1650" spc="-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se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q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cum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la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l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  <a:p>
            <a:pPr marL="12700" marR="556854">
              <a:lnSpc>
                <a:spcPts val="1342"/>
              </a:lnSpc>
              <a:spcBef>
                <a:spcPts val="128"/>
              </a:spcBef>
            </a:pP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q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isit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ó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éd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de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la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FIM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qu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es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á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ed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ca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TO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para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lar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 marR="556854">
              <a:lnSpc>
                <a:spcPts val="1342"/>
              </a:lnSpc>
              <a:spcBef>
                <a:spcPts val="217"/>
              </a:spcBef>
            </a:pP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cicle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ci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es</a:t>
            </a:r>
            <a:r>
              <a:rPr dirty="0" smtClean="0" sz="1100" spc="-1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carrera.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68120" y="4591939"/>
            <a:ext cx="5603958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YO,</a:t>
            </a:r>
            <a:r>
              <a:rPr dirty="0" smtClean="0" baseline="2482" sz="1650" spc="243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r.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 u="sng">
                <a:latin typeface="Calibri"/>
                <a:cs typeface="Calibri"/>
              </a:rPr>
              <a:t>                                                                       </a:t>
            </a:r>
            <a:r>
              <a:rPr dirty="0" smtClean="0" baseline="2482" sz="1650" spc="248" u="sng">
                <a:latin typeface="Calibri"/>
                <a:cs typeface="Calibri"/>
              </a:rPr>
              <a:t> </a:t>
            </a:r>
            <a:r>
              <a:rPr dirty="0" smtClean="0" baseline="2482" sz="1650" spc="188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ce</a:t>
            </a:r>
            <a:r>
              <a:rPr dirty="0" smtClean="0" baseline="2482" sz="1650" spc="-9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if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co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q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xa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1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al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c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1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arri</a:t>
            </a:r>
            <a:r>
              <a:rPr dirty="0" smtClean="0" baseline="2482" sz="1650" spc="-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68120" y="4915027"/>
            <a:ext cx="2420130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enc</a:t>
            </a:r>
            <a:r>
              <a:rPr dirty="0" smtClean="0" baseline="2482" sz="1650" spc="-14">
                <a:latin typeface="Calibri"/>
                <a:cs typeface="Calibri"/>
              </a:rPr>
              <a:t>i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enc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ent</a:t>
            </a:r>
            <a:r>
              <a:rPr dirty="0" smtClean="0" baseline="2482" sz="1650" spc="-9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9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ed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-9">
                <a:latin typeface="Calibri"/>
                <a:cs typeface="Calibri"/>
              </a:rPr>
              <a:t>c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ente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819615" y="4915027"/>
            <a:ext cx="739494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u="sng">
                <a:latin typeface="Calibri"/>
                <a:cs typeface="Calibri"/>
              </a:rPr>
              <a:t>          </a:t>
            </a:r>
            <a:r>
              <a:rPr dirty="0" smtClean="0" baseline="2482" sz="1650" spc="9" u="sng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4">
                <a:latin typeface="Calibri"/>
                <a:cs typeface="Calibri"/>
              </a:rPr>
              <a:t>P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144861" y="4915027"/>
            <a:ext cx="952470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u="sng">
                <a:latin typeface="Calibri"/>
                <a:cs typeface="Calibri"/>
              </a:rPr>
              <a:t>          </a:t>
            </a:r>
            <a:r>
              <a:rPr dirty="0" smtClean="0" baseline="2482" sz="1650" spc="-4" u="sng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4">
                <a:latin typeface="Calibri"/>
                <a:cs typeface="Calibri"/>
              </a:rPr>
              <a:t>P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68120" y="5238115"/>
            <a:ext cx="190255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ara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tir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-1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</a:t>
            </a:r>
            <a:r>
              <a:rPr dirty="0" smtClean="0" baseline="2482" sz="1650" spc="-14">
                <a:latin typeface="Calibri"/>
                <a:cs typeface="Calibri"/>
              </a:rPr>
              <a:t>a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466597" y="5238115"/>
            <a:ext cx="255536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,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68120" y="5561457"/>
            <a:ext cx="4772353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el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circ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 u="sng">
                <a:latin typeface="Calibri"/>
                <a:cs typeface="Calibri"/>
              </a:rPr>
              <a:t>                                                                                                                                </a:t>
            </a:r>
            <a:r>
              <a:rPr dirty="0" smtClean="0" baseline="2482" sz="1650" spc="248" u="sng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,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00124" y="5884545"/>
            <a:ext cx="2827939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en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la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f</a:t>
            </a:r>
            <a:r>
              <a:rPr dirty="0" smtClean="0" baseline="2482" sz="1650" spc="0">
                <a:latin typeface="Calibri"/>
                <a:cs typeface="Calibri"/>
              </a:rPr>
              <a:t>echa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(dí</a:t>
            </a:r>
            <a:r>
              <a:rPr dirty="0" smtClean="0" baseline="2482" sz="1650" spc="-14">
                <a:latin typeface="Calibri"/>
                <a:cs typeface="Calibri"/>
              </a:rPr>
              <a:t>a</a:t>
            </a:r>
            <a:r>
              <a:rPr dirty="0" smtClean="0" baseline="2482" sz="1650" spc="4">
                <a:latin typeface="Calibri"/>
                <a:cs typeface="Calibri"/>
              </a:rPr>
              <a:t>/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4">
                <a:latin typeface="Calibri"/>
                <a:cs typeface="Calibri"/>
              </a:rPr>
              <a:t>/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ñ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)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 u="sng">
                <a:latin typeface="Calibri"/>
                <a:cs typeface="Calibri"/>
              </a:rPr>
              <a:t>                                      </a:t>
            </a:r>
            <a:r>
              <a:rPr dirty="0" smtClean="0" baseline="2482" sz="1650" spc="248" u="sng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68120" y="6853808"/>
            <a:ext cx="894985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del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</a:t>
            </a:r>
            <a:r>
              <a:rPr dirty="0" smtClean="0" baseline="2482" sz="1650" spc="-9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8120" y="7498461"/>
            <a:ext cx="5620805" cy="364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Si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hay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al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ace</a:t>
            </a:r>
            <a:r>
              <a:rPr dirty="0" smtClean="0" baseline="2482" sz="1650" spc="-9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ca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la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ca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aci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ad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fís</a:t>
            </a:r>
            <a:r>
              <a:rPr dirty="0" smtClean="0" baseline="2482" sz="1650" spc="-1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ca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del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p</a:t>
            </a:r>
            <a:r>
              <a:rPr dirty="0" smtClean="0" baseline="2482" sz="1650" spc="-1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para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c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,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é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ta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ser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su</a:t>
            </a:r>
            <a:r>
              <a:rPr dirty="0" smtClean="0" baseline="2482" sz="1650" spc="-4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9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101725"/>
              </a:lnSpc>
              <a:spcBef>
                <a:spcPts val="158"/>
              </a:spcBef>
            </a:pPr>
            <a:r>
              <a:rPr dirty="0" smtClean="0" sz="1100" spc="0">
                <a:latin typeface="Calibri"/>
                <a:cs typeface="Calibri"/>
              </a:rPr>
              <a:t>al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rep</a:t>
            </a:r>
            <a:r>
              <a:rPr dirty="0" smtClean="0" sz="1100" spc="-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enta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éd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co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la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si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es</a:t>
            </a:r>
            <a:r>
              <a:rPr dirty="0" smtClean="0" sz="1100" spc="-4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tuv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ese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presen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68120" y="8018526"/>
            <a:ext cx="5138947" cy="363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4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solidFill>
                  <a:srgbClr val="212121"/>
                </a:solidFill>
                <a:latin typeface="Calibri"/>
                <a:cs typeface="Calibri"/>
              </a:rPr>
              <a:t>h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ay</a:t>
            </a:r>
            <a:r>
              <a:rPr dirty="0" smtClean="0" baseline="2482" sz="1650" spc="4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baseline="2482" sz="1650" spc="-4">
                <a:solidFill>
                  <a:srgbClr val="212121"/>
                </a:solidFill>
                <a:latin typeface="Calibri"/>
                <a:cs typeface="Calibri"/>
              </a:rPr>
              <a:t>u</a:t>
            </a:r>
            <a:r>
              <a:rPr dirty="0" smtClean="0" baseline="2482" sz="1650" spc="-4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a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baseline="2482" sz="1650" spc="-4">
                <a:solidFill>
                  <a:srgbClr val="212121"/>
                </a:solidFill>
                <a:latin typeface="Calibri"/>
                <a:cs typeface="Calibri"/>
              </a:rPr>
              <a:t>d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ife</a:t>
            </a:r>
            <a:r>
              <a:rPr dirty="0" smtClean="0" baseline="2482" sz="1650" spc="-9">
                <a:solidFill>
                  <a:srgbClr val="212121"/>
                </a:solidFill>
                <a:latin typeface="Calibri"/>
                <a:cs typeface="Calibri"/>
              </a:rPr>
              <a:t>r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encia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baseline="2482" sz="1650" spc="-4">
                <a:solidFill>
                  <a:srgbClr val="212121"/>
                </a:solidFill>
                <a:latin typeface="Calibri"/>
                <a:cs typeface="Calibri"/>
              </a:rPr>
              <a:t>d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baseline="2482" sz="1650" spc="-9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baseline="2482" sz="1650" spc="-4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baseline="2482" sz="1650" spc="-4">
                <a:solidFill>
                  <a:srgbClr val="212121"/>
                </a:solidFill>
                <a:latin typeface="Calibri"/>
                <a:cs typeface="Calibri"/>
              </a:rPr>
              <a:t>p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i</a:t>
            </a:r>
            <a:r>
              <a:rPr dirty="0" smtClean="0" baseline="2482" sz="1650" spc="-4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i</a:t>
            </a:r>
            <a:r>
              <a:rPr dirty="0" smtClean="0" baseline="2482" sz="1650" spc="4">
                <a:solidFill>
                  <a:srgbClr val="212121"/>
                </a:solidFill>
                <a:latin typeface="Calibri"/>
                <a:cs typeface="Calibri"/>
              </a:rPr>
              <a:t>ó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baseline="2482" sz="1650" spc="4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entre</a:t>
            </a:r>
            <a:r>
              <a:rPr dirty="0" smtClean="0" baseline="2482" sz="1650" spc="-9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baseline="2482" sz="1650" spc="4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s</a:t>
            </a:r>
            <a:r>
              <a:rPr dirty="0" smtClean="0" baseline="2482" sz="1650" spc="-9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baseline="2482" sz="1650" spc="4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s</a:t>
            </a:r>
            <a:r>
              <a:rPr dirty="0" smtClean="0" baseline="2482" sz="1650" spc="4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baseline="2482" sz="1650" spc="-14">
                <a:solidFill>
                  <a:srgbClr val="212121"/>
                </a:solidFill>
                <a:latin typeface="Calibri"/>
                <a:cs typeface="Calibri"/>
              </a:rPr>
              <a:t>d</a:t>
            </a:r>
            <a:r>
              <a:rPr dirty="0" smtClean="0" baseline="2482" sz="1650" spc="4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s</a:t>
            </a:r>
            <a:r>
              <a:rPr dirty="0" smtClean="0" baseline="2482" sz="1650" spc="-9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baseline="2482" sz="1650" spc="-4">
                <a:solidFill>
                  <a:srgbClr val="212121"/>
                </a:solidFill>
                <a:latin typeface="Calibri"/>
                <a:cs typeface="Calibri"/>
              </a:rPr>
              <a:t>m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éd</a:t>
            </a:r>
            <a:r>
              <a:rPr dirty="0" smtClean="0" baseline="2482" sz="1650" spc="-4">
                <a:solidFill>
                  <a:srgbClr val="212121"/>
                </a:solidFill>
                <a:latin typeface="Calibri"/>
                <a:cs typeface="Calibri"/>
              </a:rPr>
              <a:t>i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c</a:t>
            </a:r>
            <a:r>
              <a:rPr dirty="0" smtClean="0" baseline="2482" sz="1650" spc="4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s</a:t>
            </a:r>
            <a:r>
              <a:rPr dirty="0" smtClean="0" baseline="2482" sz="1650" spc="4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baseline="2482" sz="1650" spc="-14">
                <a:solidFill>
                  <a:srgbClr val="212121"/>
                </a:solidFill>
                <a:latin typeface="Calibri"/>
                <a:cs typeface="Calibri"/>
              </a:rPr>
              <a:t>a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cerca</a:t>
            </a:r>
            <a:r>
              <a:rPr dirty="0" smtClean="0" baseline="2482" sz="1650" spc="-9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de</a:t>
            </a:r>
            <a:r>
              <a:rPr dirty="0" smtClean="0" baseline="2482" sz="1650" spc="4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la</a:t>
            </a:r>
            <a:r>
              <a:rPr dirty="0" smtClean="0" baseline="2482" sz="1650" spc="-9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ca</a:t>
            </a:r>
            <a:r>
              <a:rPr dirty="0" smtClean="0" baseline="2482" sz="1650" spc="-4">
                <a:solidFill>
                  <a:srgbClr val="212121"/>
                </a:solidFill>
                <a:latin typeface="Calibri"/>
                <a:cs typeface="Calibri"/>
              </a:rPr>
              <a:t>p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aci</a:t>
            </a:r>
            <a:r>
              <a:rPr dirty="0" smtClean="0" baseline="2482" sz="1650" spc="-4">
                <a:solidFill>
                  <a:srgbClr val="212121"/>
                </a:solidFill>
                <a:latin typeface="Calibri"/>
                <a:cs typeface="Calibri"/>
              </a:rPr>
              <a:t>d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ad</a:t>
            </a:r>
            <a:r>
              <a:rPr dirty="0" smtClean="0" baseline="2482" sz="1650" spc="-9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fís</a:t>
            </a:r>
            <a:r>
              <a:rPr dirty="0" smtClean="0" baseline="2482" sz="1650" spc="-4">
                <a:solidFill>
                  <a:srgbClr val="212121"/>
                </a:solidFill>
                <a:latin typeface="Calibri"/>
                <a:cs typeface="Calibri"/>
              </a:rPr>
              <a:t>i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ca</a:t>
            </a:r>
            <a:r>
              <a:rPr dirty="0" smtClean="0" baseline="2482" sz="1650" spc="4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baseline="2482" sz="1650" spc="-4">
                <a:solidFill>
                  <a:srgbClr val="212121"/>
                </a:solidFill>
                <a:latin typeface="Calibri"/>
                <a:cs typeface="Calibri"/>
              </a:rPr>
              <a:t>d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el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101725"/>
              </a:lnSpc>
              <a:spcBef>
                <a:spcPts val="153"/>
              </a:spcBef>
            </a:pPr>
            <a:r>
              <a:rPr dirty="0" smtClean="0" sz="1100" spc="0">
                <a:solidFill>
                  <a:srgbClr val="212121"/>
                </a:solidFill>
                <a:latin typeface="Calibri"/>
                <a:cs typeface="Calibri"/>
              </a:rPr>
              <a:t>c</a:t>
            </a:r>
            <a:r>
              <a:rPr dirty="0" smtClean="0" sz="1100" spc="-4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sz="1100" spc="4">
                <a:solidFill>
                  <a:srgbClr val="212121"/>
                </a:solidFill>
                <a:latin typeface="Calibri"/>
                <a:cs typeface="Calibri"/>
              </a:rPr>
              <a:t>m</a:t>
            </a:r>
            <a:r>
              <a:rPr dirty="0" smtClean="0" sz="1100" spc="-4">
                <a:solidFill>
                  <a:srgbClr val="212121"/>
                </a:solidFill>
                <a:latin typeface="Calibri"/>
                <a:cs typeface="Calibri"/>
              </a:rPr>
              <a:t>p</a:t>
            </a:r>
            <a:r>
              <a:rPr dirty="0" smtClean="0" sz="1100" spc="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z="1100" spc="4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z="1100" spc="0">
                <a:solidFill>
                  <a:srgbClr val="212121"/>
                </a:solidFill>
                <a:latin typeface="Calibri"/>
                <a:cs typeface="Calibri"/>
              </a:rPr>
              <a:t>i</a:t>
            </a:r>
            <a:r>
              <a:rPr dirty="0" smtClean="0" sz="1100" spc="-19">
                <a:solidFill>
                  <a:srgbClr val="212121"/>
                </a:solidFill>
                <a:latin typeface="Calibri"/>
                <a:cs typeface="Calibri"/>
              </a:rPr>
              <a:t>d</a:t>
            </a:r>
            <a:r>
              <a:rPr dirty="0" smtClean="0" sz="1100" spc="4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sz="1100" spc="0">
                <a:solidFill>
                  <a:srgbClr val="212121"/>
                </a:solidFill>
                <a:latin typeface="Calibri"/>
                <a:cs typeface="Calibri"/>
              </a:rPr>
              <a:t>r,</a:t>
            </a:r>
            <a:r>
              <a:rPr dirty="0" smtClean="0" sz="1100" spc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z="1100" spc="-9">
                <a:solidFill>
                  <a:srgbClr val="212121"/>
                </a:solidFill>
                <a:latin typeface="Calibri"/>
                <a:cs typeface="Calibri"/>
              </a:rPr>
              <a:t>é</a:t>
            </a:r>
            <a:r>
              <a:rPr dirty="0" smtClean="0" sz="1100" spc="0">
                <a:solidFill>
                  <a:srgbClr val="212121"/>
                </a:solidFill>
                <a:latin typeface="Calibri"/>
                <a:cs typeface="Calibri"/>
              </a:rPr>
              <a:t>ste</a:t>
            </a:r>
            <a:r>
              <a:rPr dirty="0" smtClean="0" sz="1100" spc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z="1100" spc="-4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z="1100" spc="0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sz="1100" spc="4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z="1100" spc="-14">
                <a:solidFill>
                  <a:srgbClr val="212121"/>
                </a:solidFill>
                <a:latin typeface="Calibri"/>
                <a:cs typeface="Calibri"/>
              </a:rPr>
              <a:t>d</a:t>
            </a:r>
            <a:r>
              <a:rPr dirty="0" smtClean="0" sz="1100" spc="0">
                <a:solidFill>
                  <a:srgbClr val="212121"/>
                </a:solidFill>
                <a:latin typeface="Calibri"/>
                <a:cs typeface="Calibri"/>
              </a:rPr>
              <a:t>ebe</a:t>
            </a:r>
            <a:r>
              <a:rPr dirty="0" smtClean="0" sz="1100" spc="9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z="1100" spc="-9">
                <a:solidFill>
                  <a:srgbClr val="212121"/>
                </a:solidFill>
                <a:latin typeface="Calibri"/>
                <a:cs typeface="Calibri"/>
              </a:rPr>
              <a:t>c</a:t>
            </a:r>
            <a:r>
              <a:rPr dirty="0" smtClean="0" sz="1100" spc="4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sz="1100" spc="4">
                <a:solidFill>
                  <a:srgbClr val="212121"/>
                </a:solidFill>
                <a:latin typeface="Calibri"/>
                <a:cs typeface="Calibri"/>
              </a:rPr>
              <a:t>m</a:t>
            </a:r>
            <a:r>
              <a:rPr dirty="0" smtClean="0" sz="1100" spc="-14">
                <a:solidFill>
                  <a:srgbClr val="212121"/>
                </a:solidFill>
                <a:latin typeface="Calibri"/>
                <a:cs typeface="Calibri"/>
              </a:rPr>
              <a:t>p</a:t>
            </a:r>
            <a:r>
              <a:rPr dirty="0" smtClean="0" sz="1100" spc="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z="1100" spc="4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z="1100" spc="0">
                <a:solidFill>
                  <a:srgbClr val="212121"/>
                </a:solidFill>
                <a:latin typeface="Calibri"/>
                <a:cs typeface="Calibri"/>
              </a:rPr>
              <a:t>ir.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68120" y="8538210"/>
            <a:ext cx="5123903" cy="362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C</a:t>
            </a:r>
            <a:r>
              <a:rPr dirty="0" smtClean="0" baseline="2482" sz="1650" spc="-4">
                <a:solidFill>
                  <a:srgbClr val="212121"/>
                </a:solidFill>
                <a:latin typeface="Calibri"/>
                <a:cs typeface="Calibri"/>
              </a:rPr>
              <a:t>u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a</a:t>
            </a:r>
            <a:r>
              <a:rPr dirty="0" smtClean="0" baseline="2482" sz="1650" spc="-4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baseline="2482" sz="1650" spc="-4">
                <a:solidFill>
                  <a:srgbClr val="212121"/>
                </a:solidFill>
                <a:latin typeface="Calibri"/>
                <a:cs typeface="Calibri"/>
              </a:rPr>
              <a:t>d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baseline="2482" sz="1650" spc="4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baseline="2482" sz="1650" spc="4">
                <a:solidFill>
                  <a:srgbClr val="212121"/>
                </a:solidFill>
                <a:latin typeface="Calibri"/>
                <a:cs typeface="Calibri"/>
              </a:rPr>
              <a:t>é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s</a:t>
            </a:r>
            <a:r>
              <a:rPr dirty="0" smtClean="0" baseline="2482" sz="1650" spc="-9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baseline="2482" sz="1650" spc="4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baseline="2482" sz="1650" spc="-14">
                <a:solidFill>
                  <a:srgbClr val="212121"/>
                </a:solidFill>
                <a:latin typeface="Calibri"/>
                <a:cs typeface="Calibri"/>
              </a:rPr>
              <a:t>d</a:t>
            </a:r>
            <a:r>
              <a:rPr dirty="0" smtClean="0" baseline="2482" sz="1650" spc="4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cu</a:t>
            </a:r>
            <a:r>
              <a:rPr dirty="0" smtClean="0" baseline="2482" sz="1650" spc="-9">
                <a:solidFill>
                  <a:srgbClr val="212121"/>
                </a:solidFill>
                <a:latin typeface="Calibri"/>
                <a:cs typeface="Calibri"/>
              </a:rPr>
              <a:t>m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en</a:t>
            </a:r>
            <a:r>
              <a:rPr dirty="0" smtClean="0" baseline="2482" sz="1650" spc="-9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baseline="2482" sz="1650" spc="4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baseline="2482" sz="1650" spc="4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baseline="2482" sz="1650" spc="-9">
                <a:solidFill>
                  <a:srgbClr val="212121"/>
                </a:solidFill>
                <a:latin typeface="Calibri"/>
                <a:cs typeface="Calibri"/>
              </a:rPr>
              <a:t>s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té</a:t>
            </a:r>
            <a:r>
              <a:rPr dirty="0" smtClean="0" baseline="2482" sz="1650" spc="4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baseline="2482" sz="1650" spc="-9">
                <a:solidFill>
                  <a:srgbClr val="212121"/>
                </a:solidFill>
                <a:latin typeface="Calibri"/>
                <a:cs typeface="Calibri"/>
              </a:rPr>
              <a:t>c</a:t>
            </a:r>
            <a:r>
              <a:rPr dirty="0" smtClean="0" baseline="2482" sz="1650" spc="-4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baseline="2482" sz="1650" spc="4">
                <a:solidFill>
                  <a:srgbClr val="212121"/>
                </a:solidFill>
                <a:latin typeface="Calibri"/>
                <a:cs typeface="Calibri"/>
              </a:rPr>
              <a:t>m</a:t>
            </a:r>
            <a:r>
              <a:rPr dirty="0" smtClean="0" baseline="2482" sz="1650" spc="-4">
                <a:solidFill>
                  <a:srgbClr val="212121"/>
                </a:solidFill>
                <a:latin typeface="Calibri"/>
                <a:cs typeface="Calibri"/>
              </a:rPr>
              <a:t>p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leta</a:t>
            </a:r>
            <a:r>
              <a:rPr dirty="0" smtClean="0" baseline="2482" sz="1650" spc="-14">
                <a:solidFill>
                  <a:srgbClr val="212121"/>
                </a:solidFill>
                <a:latin typeface="Calibri"/>
                <a:cs typeface="Calibri"/>
              </a:rPr>
              <a:t>d</a:t>
            </a:r>
            <a:r>
              <a:rPr dirty="0" smtClean="0" baseline="2482" sz="1650" spc="4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,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de</a:t>
            </a:r>
            <a:r>
              <a:rPr dirty="0" smtClean="0" baseline="2482" sz="1650" spc="-14">
                <a:solidFill>
                  <a:srgbClr val="212121"/>
                </a:solidFill>
                <a:latin typeface="Calibri"/>
                <a:cs typeface="Calibri"/>
              </a:rPr>
              <a:t>b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baseline="2482" sz="1650" spc="4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ser</a:t>
            </a:r>
            <a:r>
              <a:rPr dirty="0" smtClean="0" baseline="2482" sz="1650" spc="-9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baseline="2482" sz="1650" spc="4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baseline="2482" sz="1650" spc="-14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trega</a:t>
            </a:r>
            <a:r>
              <a:rPr dirty="0" smtClean="0" baseline="2482" sz="1650" spc="-4">
                <a:solidFill>
                  <a:srgbClr val="212121"/>
                </a:solidFill>
                <a:latin typeface="Calibri"/>
                <a:cs typeface="Calibri"/>
              </a:rPr>
              <a:t>d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baseline="2482" sz="1650" spc="-4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al</a:t>
            </a:r>
            <a:r>
              <a:rPr dirty="0" smtClean="0" baseline="2482" sz="1650" spc="19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baseline="2482" sz="1650" spc="4">
                <a:solidFill>
                  <a:srgbClr val="212121"/>
                </a:solidFill>
                <a:latin typeface="Calibri"/>
                <a:cs typeface="Calibri"/>
              </a:rPr>
              <a:t>D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i</a:t>
            </a:r>
            <a:r>
              <a:rPr dirty="0" smtClean="0" baseline="2482" sz="1650" spc="-14">
                <a:solidFill>
                  <a:srgbClr val="212121"/>
                </a:solidFill>
                <a:latin typeface="Calibri"/>
                <a:cs typeface="Calibri"/>
              </a:rPr>
              <a:t>r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ec</a:t>
            </a:r>
            <a:r>
              <a:rPr dirty="0" smtClean="0" baseline="2482" sz="1650" spc="-4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baseline="2482" sz="1650" spc="4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r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de</a:t>
            </a:r>
            <a:r>
              <a:rPr dirty="0" smtClean="0" baseline="2482" sz="1650" spc="-9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Car</a:t>
            </a:r>
            <a:r>
              <a:rPr dirty="0" smtClean="0" baseline="2482" sz="1650" spc="-14">
                <a:solidFill>
                  <a:srgbClr val="212121"/>
                </a:solidFill>
                <a:latin typeface="Calibri"/>
                <a:cs typeface="Calibri"/>
              </a:rPr>
              <a:t>r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era,</a:t>
            </a:r>
            <a:r>
              <a:rPr dirty="0" smtClean="0" baseline="2482" sz="1650" spc="9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a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baseline="2482" sz="1650" spc="0">
                <a:solidFill>
                  <a:srgbClr val="212121"/>
                </a:solidFill>
                <a:latin typeface="Calibri"/>
                <a:cs typeface="Calibri"/>
              </a:rPr>
              <a:t>la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101725"/>
              </a:lnSpc>
              <a:spcBef>
                <a:spcPts val="143"/>
              </a:spcBef>
            </a:pPr>
            <a:r>
              <a:rPr dirty="0" smtClean="0" sz="1100" spc="-4">
                <a:solidFill>
                  <a:srgbClr val="212121"/>
                </a:solidFill>
                <a:latin typeface="Calibri"/>
                <a:cs typeface="Calibri"/>
              </a:rPr>
              <a:t>b</a:t>
            </a:r>
            <a:r>
              <a:rPr dirty="0" smtClean="0" sz="1100" spc="0">
                <a:solidFill>
                  <a:srgbClr val="212121"/>
                </a:solidFill>
                <a:latin typeface="Calibri"/>
                <a:cs typeface="Calibri"/>
              </a:rPr>
              <a:t>re</a:t>
            </a:r>
            <a:r>
              <a:rPr dirty="0" smtClean="0" sz="1100" spc="4">
                <a:solidFill>
                  <a:srgbClr val="212121"/>
                </a:solidFill>
                <a:latin typeface="Calibri"/>
                <a:cs typeface="Calibri"/>
              </a:rPr>
              <a:t>v</a:t>
            </a:r>
            <a:r>
              <a:rPr dirty="0" smtClean="0" sz="1100" spc="0">
                <a:solidFill>
                  <a:srgbClr val="212121"/>
                </a:solidFill>
                <a:latin typeface="Calibri"/>
                <a:cs typeface="Calibri"/>
              </a:rPr>
              <a:t>edad</a:t>
            </a:r>
            <a:r>
              <a:rPr dirty="0" smtClean="0" sz="1100" spc="-4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z="1100" spc="-14">
                <a:solidFill>
                  <a:srgbClr val="212121"/>
                </a:solidFill>
                <a:latin typeface="Calibri"/>
                <a:cs typeface="Calibri"/>
              </a:rPr>
              <a:t>p</a:t>
            </a:r>
            <a:r>
              <a:rPr dirty="0" smtClean="0" sz="1100" spc="4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sz="1100" spc="0">
                <a:solidFill>
                  <a:srgbClr val="212121"/>
                </a:solidFill>
                <a:latin typeface="Calibri"/>
                <a:cs typeface="Calibri"/>
              </a:rPr>
              <a:t>si</a:t>
            </a:r>
            <a:r>
              <a:rPr dirty="0" smtClean="0" sz="1100" spc="-4">
                <a:solidFill>
                  <a:srgbClr val="212121"/>
                </a:solidFill>
                <a:latin typeface="Calibri"/>
                <a:cs typeface="Calibri"/>
              </a:rPr>
              <a:t>b</a:t>
            </a:r>
            <a:r>
              <a:rPr dirty="0" smtClean="0" sz="1100" spc="0">
                <a:solidFill>
                  <a:srgbClr val="212121"/>
                </a:solidFill>
                <a:latin typeface="Calibri"/>
                <a:cs typeface="Calibri"/>
              </a:rPr>
              <a:t>le</a:t>
            </a:r>
            <a:r>
              <a:rPr dirty="0" smtClean="0" sz="1100" spc="4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z="1100" spc="-4">
                <a:solidFill>
                  <a:srgbClr val="212121"/>
                </a:solidFill>
                <a:latin typeface="Calibri"/>
                <a:cs typeface="Calibri"/>
              </a:rPr>
              <a:t>p</a:t>
            </a:r>
            <a:r>
              <a:rPr dirty="0" smtClean="0" sz="1100" spc="0">
                <a:solidFill>
                  <a:srgbClr val="212121"/>
                </a:solidFill>
                <a:latin typeface="Calibri"/>
                <a:cs typeface="Calibri"/>
              </a:rPr>
              <a:t>ara</a:t>
            </a:r>
            <a:r>
              <a:rPr dirty="0" smtClean="0" sz="1100" spc="-14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z="1100" spc="0">
                <a:solidFill>
                  <a:srgbClr val="212121"/>
                </a:solidFill>
                <a:latin typeface="Calibri"/>
                <a:cs typeface="Calibri"/>
              </a:rPr>
              <a:t>su</a:t>
            </a:r>
            <a:r>
              <a:rPr dirty="0" smtClean="0" sz="1100" spc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z="1100" spc="-14">
                <a:solidFill>
                  <a:srgbClr val="212121"/>
                </a:solidFill>
                <a:latin typeface="Calibri"/>
                <a:cs typeface="Calibri"/>
              </a:rPr>
              <a:t>d</a:t>
            </a:r>
            <a:r>
              <a:rPr dirty="0" smtClean="0" sz="1100" spc="0">
                <a:solidFill>
                  <a:srgbClr val="212121"/>
                </a:solidFill>
                <a:latin typeface="Calibri"/>
                <a:cs typeface="Calibri"/>
              </a:rPr>
              <a:t>istri</a:t>
            </a:r>
            <a:r>
              <a:rPr dirty="0" smtClean="0" sz="1100" spc="-4">
                <a:solidFill>
                  <a:srgbClr val="212121"/>
                </a:solidFill>
                <a:latin typeface="Calibri"/>
                <a:cs typeface="Calibri"/>
              </a:rPr>
              <a:t>b</a:t>
            </a:r>
            <a:r>
              <a:rPr dirty="0" smtClean="0" sz="1100" spc="-4">
                <a:solidFill>
                  <a:srgbClr val="212121"/>
                </a:solidFill>
                <a:latin typeface="Calibri"/>
                <a:cs typeface="Calibri"/>
              </a:rPr>
              <a:t>u</a:t>
            </a:r>
            <a:r>
              <a:rPr dirty="0" smtClean="0" sz="1100" spc="0">
                <a:solidFill>
                  <a:srgbClr val="212121"/>
                </a:solidFill>
                <a:latin typeface="Calibri"/>
                <a:cs typeface="Calibri"/>
              </a:rPr>
              <a:t>ci</a:t>
            </a:r>
            <a:r>
              <a:rPr dirty="0" smtClean="0" sz="1100" spc="4">
                <a:solidFill>
                  <a:srgbClr val="212121"/>
                </a:solidFill>
                <a:latin typeface="Calibri"/>
                <a:cs typeface="Calibri"/>
              </a:rPr>
              <a:t>ó</a:t>
            </a:r>
            <a:r>
              <a:rPr dirty="0" smtClean="0" sz="1100" spc="-4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z="1100" spc="0">
                <a:solidFill>
                  <a:srgbClr val="212121"/>
                </a:solidFill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86410" y="1593342"/>
            <a:ext cx="201619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4318503" y="1593342"/>
            <a:ext cx="236490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3745473" y="2562605"/>
            <a:ext cx="291941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1542170" y="4570095"/>
            <a:ext cx="229669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3832315" y="4893183"/>
            <a:ext cx="34870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5157561" y="4893183"/>
            <a:ext cx="34702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671517" y="5539613"/>
            <a:ext cx="409983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605619" y="5862701"/>
            <a:ext cx="125291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080820" y="6529312"/>
            <a:ext cx="229493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